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4"/>
  </p:sldMasterIdLst>
  <p:notesMasterIdLst>
    <p:notesMasterId r:id="rId15"/>
  </p:notesMasterIdLst>
  <p:sldIdLst>
    <p:sldId id="475" r:id="rId5"/>
    <p:sldId id="588" r:id="rId6"/>
    <p:sldId id="476" r:id="rId7"/>
    <p:sldId id="478" r:id="rId8"/>
    <p:sldId id="559" r:id="rId9"/>
    <p:sldId id="578" r:id="rId10"/>
    <p:sldId id="584" r:id="rId11"/>
    <p:sldId id="484" r:id="rId12"/>
    <p:sldId id="583" r:id="rId13"/>
    <p:sldId id="32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tworkModeller" initials="P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67" autoAdjust="0"/>
    <p:restoredTop sz="90485" autoAdjust="0"/>
  </p:normalViewPr>
  <p:slideViewPr>
    <p:cSldViewPr snapToGrid="0">
      <p:cViewPr varScale="1">
        <p:scale>
          <a:sx n="64" d="100"/>
          <a:sy n="64" d="100"/>
        </p:scale>
        <p:origin x="1300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2900212757496228E-2"/>
          <c:y val="0.119900838353256"/>
          <c:w val="0.89436602739998394"/>
          <c:h val="0.68178963357589628"/>
        </c:manualLayout>
      </c:layout>
      <c:lineChart>
        <c:grouping val="standard"/>
        <c:varyColors val="0"/>
        <c:ser>
          <c:idx val="0"/>
          <c:order val="0"/>
          <c:tx>
            <c:v>AM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C0404"/>
              </a:solidFill>
              <a:ln w="31750">
                <a:solidFill>
                  <a:srgbClr val="FC0404"/>
                </a:solidFill>
              </a:ln>
              <a:effectLst/>
            </c:spPr>
          </c:marker>
          <c:val>
            <c:numRef>
              <c:f>HEAD_NORTH!$A$2:$A$40</c:f>
              <c:numCache>
                <c:formatCode>General</c:formatCode>
                <c:ptCount val="39"/>
                <c:pt idx="0">
                  <c:v>0</c:v>
                </c:pt>
                <c:pt idx="1">
                  <c:v>4.8666666666666814</c:v>
                </c:pt>
                <c:pt idx="2">
                  <c:v>4.5333333333333492</c:v>
                </c:pt>
                <c:pt idx="3">
                  <c:v>0.88333333333331154</c:v>
                </c:pt>
                <c:pt idx="4">
                  <c:v>9.56666666666667</c:v>
                </c:pt>
                <c:pt idx="5">
                  <c:v>3.3500000000000441</c:v>
                </c:pt>
                <c:pt idx="6">
                  <c:v>4.2666666666666409</c:v>
                </c:pt>
                <c:pt idx="7">
                  <c:v>4.6666666666666501</c:v>
                </c:pt>
                <c:pt idx="8">
                  <c:v>11.566666666666663</c:v>
                </c:pt>
                <c:pt idx="9">
                  <c:v>1.2999999999999901</c:v>
                </c:pt>
                <c:pt idx="10">
                  <c:v>1.68333333333333</c:v>
                </c:pt>
                <c:pt idx="11">
                  <c:v>8.5666666666667268</c:v>
                </c:pt>
                <c:pt idx="12">
                  <c:v>3.4833333333332916</c:v>
                </c:pt>
                <c:pt idx="13">
                  <c:v>3.7166666666666615</c:v>
                </c:pt>
                <c:pt idx="14">
                  <c:v>4.5000000000000639</c:v>
                </c:pt>
                <c:pt idx="15">
                  <c:v>10.39999999999992</c:v>
                </c:pt>
                <c:pt idx="16">
                  <c:v>1.1000000000000121</c:v>
                </c:pt>
                <c:pt idx="17">
                  <c:v>6.5000000000000568</c:v>
                </c:pt>
                <c:pt idx="18">
                  <c:v>2.4833333333332952</c:v>
                </c:pt>
                <c:pt idx="19">
                  <c:v>1.8999999999999773</c:v>
                </c:pt>
                <c:pt idx="20">
                  <c:v>3.4500000000000064</c:v>
                </c:pt>
                <c:pt idx="21">
                  <c:v>4.8166666666667268</c:v>
                </c:pt>
                <c:pt idx="22">
                  <c:v>4.8999999999999666</c:v>
                </c:pt>
                <c:pt idx="23">
                  <c:v>3.7333333333333307</c:v>
                </c:pt>
                <c:pt idx="24">
                  <c:v>8.533333333333335</c:v>
                </c:pt>
                <c:pt idx="25">
                  <c:v>2.4666666666666792</c:v>
                </c:pt>
                <c:pt idx="26">
                  <c:v>1.9333333333333691</c:v>
                </c:pt>
                <c:pt idx="27">
                  <c:v>4.8166666666666202</c:v>
                </c:pt>
                <c:pt idx="28">
                  <c:v>2.5666666666666416</c:v>
                </c:pt>
                <c:pt idx="29">
                  <c:v>6.4333333333332732</c:v>
                </c:pt>
                <c:pt idx="30">
                  <c:v>1.6500000000000981</c:v>
                </c:pt>
                <c:pt idx="31">
                  <c:v>4.8333333333332362</c:v>
                </c:pt>
                <c:pt idx="32">
                  <c:v>1.7333333333333911</c:v>
                </c:pt>
                <c:pt idx="33">
                  <c:v>8.2500000000000639</c:v>
                </c:pt>
                <c:pt idx="34">
                  <c:v>0.849999999999973</c:v>
                </c:pt>
                <c:pt idx="35">
                  <c:v>10.24999999999995</c:v>
                </c:pt>
                <c:pt idx="36">
                  <c:v>0.90000000000003411</c:v>
                </c:pt>
                <c:pt idx="37">
                  <c:v>2.1166666666666245</c:v>
                </c:pt>
                <c:pt idx="38">
                  <c:v>12.216666666666605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03-4ABF-9356-96D4448F4BFD}"/>
            </c:ext>
          </c:extLst>
        </c:ser>
        <c:ser>
          <c:idx val="4"/>
          <c:order val="4"/>
          <c:tx>
            <c:v>AM_Average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lt1"/>
                </a:solidFill>
              </a:ln>
              <a:effectLst/>
            </c:spPr>
          </c:marker>
          <c:val>
            <c:numRef>
              <c:f>HEAD_NORTH!$F$2:$F$40</c:f>
              <c:numCache>
                <c:formatCode>General</c:formatCode>
                <c:ptCount val="39"/>
                <c:pt idx="0">
                  <c:v>4.625877192982454</c:v>
                </c:pt>
                <c:pt idx="1">
                  <c:v>4.625877192982454</c:v>
                </c:pt>
                <c:pt idx="2">
                  <c:v>4.625877192982454</c:v>
                </c:pt>
                <c:pt idx="3">
                  <c:v>4.625877192982454</c:v>
                </c:pt>
                <c:pt idx="4">
                  <c:v>4.625877192982454</c:v>
                </c:pt>
                <c:pt idx="5">
                  <c:v>4.625877192982454</c:v>
                </c:pt>
                <c:pt idx="6">
                  <c:v>4.625877192982454</c:v>
                </c:pt>
                <c:pt idx="7">
                  <c:v>4.625877192982454</c:v>
                </c:pt>
                <c:pt idx="8">
                  <c:v>4.625877192982454</c:v>
                </c:pt>
                <c:pt idx="9">
                  <c:v>4.625877192982454</c:v>
                </c:pt>
                <c:pt idx="10">
                  <c:v>4.625877192982454</c:v>
                </c:pt>
                <c:pt idx="11">
                  <c:v>4.625877192982454</c:v>
                </c:pt>
                <c:pt idx="12">
                  <c:v>4.625877192982454</c:v>
                </c:pt>
                <c:pt idx="13">
                  <c:v>4.625877192982454</c:v>
                </c:pt>
                <c:pt idx="14">
                  <c:v>4.625877192982454</c:v>
                </c:pt>
                <c:pt idx="15">
                  <c:v>4.625877192982454</c:v>
                </c:pt>
                <c:pt idx="16">
                  <c:v>4.625877192982454</c:v>
                </c:pt>
                <c:pt idx="17">
                  <c:v>4.625877192982454</c:v>
                </c:pt>
                <c:pt idx="18">
                  <c:v>4.625877192982454</c:v>
                </c:pt>
                <c:pt idx="19">
                  <c:v>4.625877192982454</c:v>
                </c:pt>
                <c:pt idx="20">
                  <c:v>4.625877192982454</c:v>
                </c:pt>
                <c:pt idx="21">
                  <c:v>4.625877192982454</c:v>
                </c:pt>
                <c:pt idx="22">
                  <c:v>4.625877192982454</c:v>
                </c:pt>
                <c:pt idx="23">
                  <c:v>4.625877192982454</c:v>
                </c:pt>
                <c:pt idx="24">
                  <c:v>4.625877192982454</c:v>
                </c:pt>
                <c:pt idx="25">
                  <c:v>4.625877192982454</c:v>
                </c:pt>
                <c:pt idx="26">
                  <c:v>4.625877192982454</c:v>
                </c:pt>
                <c:pt idx="27">
                  <c:v>4.625877192982454</c:v>
                </c:pt>
                <c:pt idx="28">
                  <c:v>4.625877192982454</c:v>
                </c:pt>
                <c:pt idx="29">
                  <c:v>4.625877192982454</c:v>
                </c:pt>
                <c:pt idx="30">
                  <c:v>4.625877192982454</c:v>
                </c:pt>
                <c:pt idx="31">
                  <c:v>4.625877192982454</c:v>
                </c:pt>
                <c:pt idx="32">
                  <c:v>4.625877192982454</c:v>
                </c:pt>
                <c:pt idx="33">
                  <c:v>4.625877192982454</c:v>
                </c:pt>
                <c:pt idx="34">
                  <c:v>4.625877192982454</c:v>
                </c:pt>
                <c:pt idx="35">
                  <c:v>4.625877192982454</c:v>
                </c:pt>
                <c:pt idx="36">
                  <c:v>4.625877192982454</c:v>
                </c:pt>
                <c:pt idx="37">
                  <c:v>4.625877192982454</c:v>
                </c:pt>
                <c:pt idx="38">
                  <c:v>4.625877192982454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03-4ABF-9356-96D4448F4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5728159"/>
        <c:axId val="1005731999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v>MD</c:v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lt1"/>
                      </a:solidFill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HEAD_NORTH!$B$2:$B$101</c15:sqref>
                        </c15:formulaRef>
                      </c:ext>
                    </c:extLst>
                    <c:numCache>
                      <c:formatCode>General</c:formatCode>
                      <c:ptCount val="100"/>
                      <c:pt idx="0">
                        <c:v>5.4500000000001592</c:v>
                      </c:pt>
                      <c:pt idx="1">
                        <c:v>1.6166666666665463</c:v>
                      </c:pt>
                      <c:pt idx="2">
                        <c:v>2.6833333333333798</c:v>
                      </c:pt>
                      <c:pt idx="3">
                        <c:v>7.5</c:v>
                      </c:pt>
                      <c:pt idx="4">
                        <c:v>12.54999999999999</c:v>
                      </c:pt>
                      <c:pt idx="5">
                        <c:v>1.5333333333332533</c:v>
                      </c:pt>
                      <c:pt idx="6">
                        <c:v>0.25000000000009237</c:v>
                      </c:pt>
                      <c:pt idx="7">
                        <c:v>9.5333333333333314</c:v>
                      </c:pt>
                      <c:pt idx="8">
                        <c:v>0.28333333333332433</c:v>
                      </c:pt>
                      <c:pt idx="9">
                        <c:v>0.16666666666669272</c:v>
                      </c:pt>
                      <c:pt idx="10">
                        <c:v>0.98333333333332718</c:v>
                      </c:pt>
                      <c:pt idx="11">
                        <c:v>0.38333333333333997</c:v>
                      </c:pt>
                      <c:pt idx="12">
                        <c:v>7.5500000000000611</c:v>
                      </c:pt>
                      <c:pt idx="13">
                        <c:v>3.3333333333338544E-2</c:v>
                      </c:pt>
                      <c:pt idx="14">
                        <c:v>0.61666666666660319</c:v>
                      </c:pt>
                      <c:pt idx="15">
                        <c:v>5.6166666666666387</c:v>
                      </c:pt>
                      <c:pt idx="16">
                        <c:v>2.5500000000000256</c:v>
                      </c:pt>
                      <c:pt idx="17">
                        <c:v>8.4166666666666501</c:v>
                      </c:pt>
                      <c:pt idx="18">
                        <c:v>0.81666666666663446</c:v>
                      </c:pt>
                      <c:pt idx="19">
                        <c:v>8.5500000000000043</c:v>
                      </c:pt>
                      <c:pt idx="20">
                        <c:v>6.8166666666667197</c:v>
                      </c:pt>
                      <c:pt idx="21">
                        <c:v>0.33333333333327886</c:v>
                      </c:pt>
                      <c:pt idx="22">
                        <c:v>7.7333333333333698</c:v>
                      </c:pt>
                      <c:pt idx="23">
                        <c:v>2.2333333333333627</c:v>
                      </c:pt>
                      <c:pt idx="24">
                        <c:v>7.4333333333333229</c:v>
                      </c:pt>
                      <c:pt idx="25">
                        <c:v>0.28333333333332433</c:v>
                      </c:pt>
                      <c:pt idx="26">
                        <c:v>4.6333333333333115</c:v>
                      </c:pt>
                      <c:pt idx="27">
                        <c:v>2.6666666666667638</c:v>
                      </c:pt>
                      <c:pt idx="28">
                        <c:v>10.566666666666507</c:v>
                      </c:pt>
                      <c:pt idx="29">
                        <c:v>2.3833333333333329</c:v>
                      </c:pt>
                      <c:pt idx="30">
                        <c:v>2.8166666666667339</c:v>
                      </c:pt>
                      <c:pt idx="31">
                        <c:v>5.9833333333333627</c:v>
                      </c:pt>
                      <c:pt idx="32">
                        <c:v>1.716666666666562</c:v>
                      </c:pt>
                      <c:pt idx="33">
                        <c:v>10.366666666666795</c:v>
                      </c:pt>
                      <c:pt idx="34">
                        <c:v>4.7666666666665591</c:v>
                      </c:pt>
                      <c:pt idx="35">
                        <c:v>3.3333333333338544E-2</c:v>
                      </c:pt>
                      <c:pt idx="36">
                        <c:v>2.1000000000000085</c:v>
                      </c:pt>
                      <c:pt idx="37">
                        <c:v>3.716666666666768</c:v>
                      </c:pt>
                      <c:pt idx="38">
                        <c:v>2.916666666666643</c:v>
                      </c:pt>
                      <c:pt idx="39">
                        <c:v>12.600000000000051</c:v>
                      </c:pt>
                      <c:pt idx="40">
                        <c:v>1.2833333333332675</c:v>
                      </c:pt>
                      <c:pt idx="41">
                        <c:v>3.0833333333333357</c:v>
                      </c:pt>
                      <c:pt idx="42">
                        <c:v>8.4333333333332661</c:v>
                      </c:pt>
                      <c:pt idx="43">
                        <c:v>1.3000000000000966</c:v>
                      </c:pt>
                      <c:pt idx="44">
                        <c:v>2.3999999999999488</c:v>
                      </c:pt>
                      <c:pt idx="45">
                        <c:v>2.4500000000000099</c:v>
                      </c:pt>
                      <c:pt idx="46">
                        <c:v>12.916666666666714</c:v>
                      </c:pt>
                      <c:pt idx="47">
                        <c:v>0.66666666666655772</c:v>
                      </c:pt>
                      <c:pt idx="48">
                        <c:v>1.7500000000000071</c:v>
                      </c:pt>
                      <c:pt idx="49">
                        <c:v>0.4833333333333556</c:v>
                      </c:pt>
                      <c:pt idx="50">
                        <c:v>6.4499999999999957</c:v>
                      </c:pt>
                      <c:pt idx="51">
                        <c:v>3.2000000000000739</c:v>
                      </c:pt>
                      <c:pt idx="52">
                        <c:v>15.783333333333296</c:v>
                      </c:pt>
                      <c:pt idx="53">
                        <c:v>1.1666666666667425</c:v>
                      </c:pt>
                      <c:pt idx="54">
                        <c:v>0.29999999999994031</c:v>
                      </c:pt>
                      <c:pt idx="55">
                        <c:v>6.666666666666643</c:v>
                      </c:pt>
                      <c:pt idx="56">
                        <c:v>9.8499999999999943</c:v>
                      </c:pt>
                      <c:pt idx="57">
                        <c:v>0.4833333333333556</c:v>
                      </c:pt>
                      <c:pt idx="58">
                        <c:v>5.7000000000000384</c:v>
                      </c:pt>
                      <c:pt idx="59">
                        <c:v>0.44999999999991047</c:v>
                      </c:pt>
                      <c:pt idx="60">
                        <c:v>4.5500000000001251</c:v>
                      </c:pt>
                      <c:pt idx="61">
                        <c:v>7.8166666666665563</c:v>
                      </c:pt>
                      <c:pt idx="62">
                        <c:v>2.6666666666666572</c:v>
                      </c:pt>
                      <c:pt idx="63">
                        <c:v>7.5</c:v>
                      </c:pt>
                      <c:pt idx="64">
                        <c:v>0.14999999999997016</c:v>
                      </c:pt>
                      <c:pt idx="65">
                        <c:v>7.3833333333333684</c:v>
                      </c:pt>
                      <c:pt idx="66">
                        <c:v>0.33333333333327886</c:v>
                      </c:pt>
                      <c:pt idx="67">
                        <c:v>5.9333333333334082</c:v>
                      </c:pt>
                      <c:pt idx="68">
                        <c:v>0.68333333333338686</c:v>
                      </c:pt>
                      <c:pt idx="69">
                        <c:v>4.7166666666666046</c:v>
                      </c:pt>
                      <c:pt idx="70">
                        <c:v>5.3666666666666529</c:v>
                      </c:pt>
                      <c:pt idx="71">
                        <c:v>5.0833333333334352</c:v>
                      </c:pt>
                      <c:pt idx="72">
                        <c:v>1.9166666666665932</c:v>
                      </c:pt>
                      <c:pt idx="73">
                        <c:v>10.283333333333395</c:v>
                      </c:pt>
                      <c:pt idx="74">
                        <c:v>0.78333333333329591</c:v>
                      </c:pt>
                      <c:pt idx="75">
                        <c:v>4.1499999999999559</c:v>
                      </c:pt>
                      <c:pt idx="76">
                        <c:v>1.8833333333333613</c:v>
                      </c:pt>
                      <c:pt idx="77">
                        <c:v>0.93333333333326607</c:v>
                      </c:pt>
                      <c:pt idx="78">
                        <c:v>12.233333333333327</c:v>
                      </c:pt>
                      <c:pt idx="79">
                        <c:v>1.200000000000081</c:v>
                      </c:pt>
                      <c:pt idx="80">
                        <c:v>2.2000000000000242</c:v>
                      </c:pt>
                      <c:pt idx="81">
                        <c:v>1.3666666666665606</c:v>
                      </c:pt>
                      <c:pt idx="82">
                        <c:v>4.8500000000000654</c:v>
                      </c:pt>
                      <c:pt idx="83">
                        <c:v>1.6000000000000369</c:v>
                      </c:pt>
                      <c:pt idx="84">
                        <c:v>12.883333333333269</c:v>
                      </c:pt>
                      <c:pt idx="85">
                        <c:v>1.0000000000000497</c:v>
                      </c:pt>
                      <c:pt idx="86">
                        <c:v>1.2666666666666515</c:v>
                      </c:pt>
                      <c:pt idx="87">
                        <c:v>5.7833333333333314</c:v>
                      </c:pt>
                      <c:pt idx="88">
                        <c:v>5.6000000000000227</c:v>
                      </c:pt>
                      <c:pt idx="89">
                        <c:v>3.0499999999999972</c:v>
                      </c:pt>
                      <c:pt idx="90">
                        <c:v>1.0999999999999588</c:v>
                      </c:pt>
                      <c:pt idx="91">
                        <c:v>5.1333333333332831</c:v>
                      </c:pt>
                      <c:pt idx="92">
                        <c:v>1.5166666666667439</c:v>
                      </c:pt>
                      <c:pt idx="93">
                        <c:v>6.1499999999999488</c:v>
                      </c:pt>
                      <c:pt idx="94">
                        <c:v>8.6666666666667425</c:v>
                      </c:pt>
                      <c:pt idx="95">
                        <c:v>4.2999999999999261</c:v>
                      </c:pt>
                      <c:pt idx="96">
                        <c:v>6.4833333333334409</c:v>
                      </c:pt>
                      <c:pt idx="97">
                        <c:v>0.74999999999995737</c:v>
                      </c:pt>
                      <c:pt idx="98">
                        <c:v>6.6166666666665819</c:v>
                      </c:pt>
                      <c:pt idx="99">
                        <c:v>0.55000000000003268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A603-4ABF-9356-96D4448F4BFD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v>PM</c:v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lt1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HEAD_NORTH!$C$2:$C$26</c15:sqref>
                        </c15:formulaRef>
                      </c:ext>
                    </c:extLst>
                    <c:numCache>
                      <c:formatCode>General</c:formatCode>
                      <c:ptCount val="25"/>
                      <c:pt idx="0">
                        <c:v>10.666666666666735</c:v>
                      </c:pt>
                      <c:pt idx="1">
                        <c:v>0.48333333333324902</c:v>
                      </c:pt>
                      <c:pt idx="2">
                        <c:v>1.8666666666667453</c:v>
                      </c:pt>
                      <c:pt idx="3">
                        <c:v>4.4666666666667254</c:v>
                      </c:pt>
                      <c:pt idx="4">
                        <c:v>1.6333333333332689</c:v>
                      </c:pt>
                      <c:pt idx="5">
                        <c:v>9.3999999999999773</c:v>
                      </c:pt>
                      <c:pt idx="6">
                        <c:v>2.7000000000001023</c:v>
                      </c:pt>
                      <c:pt idx="7">
                        <c:v>4.4166666666665577</c:v>
                      </c:pt>
                      <c:pt idx="8">
                        <c:v>6.6500000000001336</c:v>
                      </c:pt>
                      <c:pt idx="9">
                        <c:v>4.0999999999998948</c:v>
                      </c:pt>
                      <c:pt idx="10">
                        <c:v>0.79999999999991189</c:v>
                      </c:pt>
                      <c:pt idx="11">
                        <c:v>4.13333333333334</c:v>
                      </c:pt>
                      <c:pt idx="12">
                        <c:v>9.8000000000000398</c:v>
                      </c:pt>
                      <c:pt idx="13">
                        <c:v>4.1833333333332945</c:v>
                      </c:pt>
                      <c:pt idx="14">
                        <c:v>1.6499999999999915</c:v>
                      </c:pt>
                      <c:pt idx="15">
                        <c:v>2.2500000000000853</c:v>
                      </c:pt>
                      <c:pt idx="16">
                        <c:v>9.233333333333178</c:v>
                      </c:pt>
                      <c:pt idx="17">
                        <c:v>0.11666666666684478</c:v>
                      </c:pt>
                      <c:pt idx="18">
                        <c:v>13.016666666666623</c:v>
                      </c:pt>
                      <c:pt idx="19">
                        <c:v>0.60000000000009379</c:v>
                      </c:pt>
                      <c:pt idx="20">
                        <c:v>2.9666666666665975</c:v>
                      </c:pt>
                      <c:pt idx="21">
                        <c:v>6.2999999999998124</c:v>
                      </c:pt>
                      <c:pt idx="22">
                        <c:v>4.5333333333336157</c:v>
                      </c:pt>
                      <c:pt idx="23">
                        <c:v>2.7333333333331211</c:v>
                      </c:pt>
                      <c:pt idx="24">
                        <c:v>10.86666666666666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A603-4ABF-9356-96D4448F4BFD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v>EE</c:v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4"/>
                    </a:solidFill>
                    <a:ln w="9525">
                      <a:solidFill>
                        <a:schemeClr val="lt1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HEAD_NORTH!$D$2:$D$55</c15:sqref>
                        </c15:formulaRef>
                      </c:ext>
                    </c:extLst>
                    <c:numCache>
                      <c:formatCode>General</c:formatCode>
                      <c:ptCount val="54"/>
                      <c:pt idx="0">
                        <c:v>5.3000000000002956</c:v>
                      </c:pt>
                      <c:pt idx="1">
                        <c:v>2.4499999999996902</c:v>
                      </c:pt>
                      <c:pt idx="2">
                        <c:v>1.7666666666668362</c:v>
                      </c:pt>
                      <c:pt idx="3">
                        <c:v>14.53333333333326</c:v>
                      </c:pt>
                      <c:pt idx="4">
                        <c:v>5.5166666666666231</c:v>
                      </c:pt>
                      <c:pt idx="5">
                        <c:v>5.9000000000001762</c:v>
                      </c:pt>
                      <c:pt idx="6">
                        <c:v>0.41666666666657193</c:v>
                      </c:pt>
                      <c:pt idx="7">
                        <c:v>0.93333333333326607</c:v>
                      </c:pt>
                      <c:pt idx="8">
                        <c:v>0.40000000000006253</c:v>
                      </c:pt>
                      <c:pt idx="9">
                        <c:v>0.84999999999986642</c:v>
                      </c:pt>
                      <c:pt idx="10">
                        <c:v>3.233333333333519</c:v>
                      </c:pt>
                      <c:pt idx="11">
                        <c:v>3.6666666666666003</c:v>
                      </c:pt>
                      <c:pt idx="12">
                        <c:v>6.6833333333333655</c:v>
                      </c:pt>
                      <c:pt idx="13">
                        <c:v>3.2500000000000284</c:v>
                      </c:pt>
                      <c:pt idx="14">
                        <c:v>2.0333333333331183</c:v>
                      </c:pt>
                      <c:pt idx="15">
                        <c:v>1.4000000000002188</c:v>
                      </c:pt>
                      <c:pt idx="16">
                        <c:v>11.016666666666524</c:v>
                      </c:pt>
                      <c:pt idx="17">
                        <c:v>5.3333333333333144</c:v>
                      </c:pt>
                      <c:pt idx="18">
                        <c:v>3.9833333333332632</c:v>
                      </c:pt>
                      <c:pt idx="19">
                        <c:v>5.2333333333336185</c:v>
                      </c:pt>
                      <c:pt idx="20">
                        <c:v>1.9333333333332092</c:v>
                      </c:pt>
                      <c:pt idx="21">
                        <c:v>9.0166666666668505</c:v>
                      </c:pt>
                      <c:pt idx="22">
                        <c:v>1.9833333333331638</c:v>
                      </c:pt>
                      <c:pt idx="23">
                        <c:v>1.666666666666714</c:v>
                      </c:pt>
                      <c:pt idx="24">
                        <c:v>3.016666666666552</c:v>
                      </c:pt>
                      <c:pt idx="25">
                        <c:v>10.666666666666629</c:v>
                      </c:pt>
                      <c:pt idx="26">
                        <c:v>0.11666666666684478</c:v>
                      </c:pt>
                      <c:pt idx="27">
                        <c:v>3.3666666666664469</c:v>
                      </c:pt>
                      <c:pt idx="28">
                        <c:v>5.7333333333335901</c:v>
                      </c:pt>
                      <c:pt idx="29">
                        <c:v>0.7333333333332348</c:v>
                      </c:pt>
                      <c:pt idx="30">
                        <c:v>15.999999999999943</c:v>
                      </c:pt>
                      <c:pt idx="31">
                        <c:v>0.63333333333332575</c:v>
                      </c:pt>
                      <c:pt idx="32">
                        <c:v>0.16666666666658614</c:v>
                      </c:pt>
                      <c:pt idx="33">
                        <c:v>2.3500000000002075</c:v>
                      </c:pt>
                      <c:pt idx="34">
                        <c:v>8.0166666666666941</c:v>
                      </c:pt>
                      <c:pt idx="35">
                        <c:v>1.0166666666664526</c:v>
                      </c:pt>
                      <c:pt idx="36">
                        <c:v>3.9666666666667538</c:v>
                      </c:pt>
                      <c:pt idx="37">
                        <c:v>12.766666666666637</c:v>
                      </c:pt>
                      <c:pt idx="38">
                        <c:v>3.7666666666667226</c:v>
                      </c:pt>
                      <c:pt idx="39">
                        <c:v>2.183333333333195</c:v>
                      </c:pt>
                      <c:pt idx="40">
                        <c:v>2.9333333333333655</c:v>
                      </c:pt>
                      <c:pt idx="41">
                        <c:v>4.1666666666667851</c:v>
                      </c:pt>
                      <c:pt idx="42">
                        <c:v>6.1333333333334394</c:v>
                      </c:pt>
                      <c:pt idx="43">
                        <c:v>1.9833333333331638</c:v>
                      </c:pt>
                      <c:pt idx="44">
                        <c:v>1.6833333333334366</c:v>
                      </c:pt>
                      <c:pt idx="45">
                        <c:v>4.1833333333332945</c:v>
                      </c:pt>
                      <c:pt idx="46">
                        <c:v>9.9166666666666714</c:v>
                      </c:pt>
                      <c:pt idx="47">
                        <c:v>7.466666666666768</c:v>
                      </c:pt>
                      <c:pt idx="48">
                        <c:v>6.3333333333330444</c:v>
                      </c:pt>
                      <c:pt idx="49">
                        <c:v>5.3833333333334821</c:v>
                      </c:pt>
                      <c:pt idx="50">
                        <c:v>2.4833333333331353</c:v>
                      </c:pt>
                      <c:pt idx="51">
                        <c:v>1.0333333333336014</c:v>
                      </c:pt>
                      <c:pt idx="52">
                        <c:v>10.816666666666706</c:v>
                      </c:pt>
                      <c:pt idx="53">
                        <c:v>1.6499999999999915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A603-4ABF-9356-96D4448F4BFD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v>MD_Average</c:v>
                </c:tx>
                <c:spPr>
                  <a:ln w="28575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/>
                    </a:solidFill>
                    <a:ln w="9525">
                      <a:solidFill>
                        <a:schemeClr val="lt1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HEAD_NORTH!$G$2:$G$101</c15:sqref>
                        </c15:formulaRef>
                      </c:ext>
                    </c:extLst>
                    <c:numCache>
                      <c:formatCode>General</c:formatCode>
                      <c:ptCount val="100"/>
                      <c:pt idx="0">
                        <c:v>4.1917508417508405</c:v>
                      </c:pt>
                      <c:pt idx="1">
                        <c:v>4.1917508417508405</c:v>
                      </c:pt>
                      <c:pt idx="2">
                        <c:v>4.1917508417508405</c:v>
                      </c:pt>
                      <c:pt idx="3">
                        <c:v>4.1917508417508405</c:v>
                      </c:pt>
                      <c:pt idx="4">
                        <c:v>4.1917508417508405</c:v>
                      </c:pt>
                      <c:pt idx="5">
                        <c:v>4.1917508417508405</c:v>
                      </c:pt>
                      <c:pt idx="6">
                        <c:v>4.1917508417508405</c:v>
                      </c:pt>
                      <c:pt idx="7">
                        <c:v>4.1917508417508405</c:v>
                      </c:pt>
                      <c:pt idx="8">
                        <c:v>4.1917508417508405</c:v>
                      </c:pt>
                      <c:pt idx="9">
                        <c:v>4.1917508417508405</c:v>
                      </c:pt>
                      <c:pt idx="10">
                        <c:v>4.1917508417508405</c:v>
                      </c:pt>
                      <c:pt idx="11">
                        <c:v>4.1917508417508405</c:v>
                      </c:pt>
                      <c:pt idx="12">
                        <c:v>4.1917508417508405</c:v>
                      </c:pt>
                      <c:pt idx="13">
                        <c:v>4.1917508417508405</c:v>
                      </c:pt>
                      <c:pt idx="14">
                        <c:v>4.1917508417508405</c:v>
                      </c:pt>
                      <c:pt idx="15">
                        <c:v>4.1917508417508405</c:v>
                      </c:pt>
                      <c:pt idx="16">
                        <c:v>4.1917508417508405</c:v>
                      </c:pt>
                      <c:pt idx="17">
                        <c:v>4.1917508417508405</c:v>
                      </c:pt>
                      <c:pt idx="18">
                        <c:v>4.1917508417508405</c:v>
                      </c:pt>
                      <c:pt idx="19">
                        <c:v>4.1917508417508405</c:v>
                      </c:pt>
                      <c:pt idx="20">
                        <c:v>4.1917508417508405</c:v>
                      </c:pt>
                      <c:pt idx="21">
                        <c:v>4.1917508417508405</c:v>
                      </c:pt>
                      <c:pt idx="22">
                        <c:v>4.1917508417508405</c:v>
                      </c:pt>
                      <c:pt idx="23">
                        <c:v>4.1917508417508405</c:v>
                      </c:pt>
                      <c:pt idx="24">
                        <c:v>4.1917508417508405</c:v>
                      </c:pt>
                      <c:pt idx="25">
                        <c:v>4.1917508417508405</c:v>
                      </c:pt>
                      <c:pt idx="26">
                        <c:v>4.1917508417508405</c:v>
                      </c:pt>
                      <c:pt idx="27">
                        <c:v>4.1917508417508405</c:v>
                      </c:pt>
                      <c:pt idx="28">
                        <c:v>4.1917508417508405</c:v>
                      </c:pt>
                      <c:pt idx="29">
                        <c:v>4.1917508417508405</c:v>
                      </c:pt>
                      <c:pt idx="30">
                        <c:v>4.1917508417508405</c:v>
                      </c:pt>
                      <c:pt idx="31">
                        <c:v>4.1917508417508405</c:v>
                      </c:pt>
                      <c:pt idx="32">
                        <c:v>4.1917508417508405</c:v>
                      </c:pt>
                      <c:pt idx="33">
                        <c:v>4.1917508417508405</c:v>
                      </c:pt>
                      <c:pt idx="34">
                        <c:v>4.1917508417508405</c:v>
                      </c:pt>
                      <c:pt idx="35">
                        <c:v>4.1917508417508405</c:v>
                      </c:pt>
                      <c:pt idx="36">
                        <c:v>4.1917508417508405</c:v>
                      </c:pt>
                      <c:pt idx="37">
                        <c:v>4.1917508417508405</c:v>
                      </c:pt>
                      <c:pt idx="38">
                        <c:v>4.1917508417508405</c:v>
                      </c:pt>
                      <c:pt idx="39">
                        <c:v>4.1917508417508405</c:v>
                      </c:pt>
                      <c:pt idx="40">
                        <c:v>4.1917508417508405</c:v>
                      </c:pt>
                      <c:pt idx="41">
                        <c:v>4.1917508417508405</c:v>
                      </c:pt>
                      <c:pt idx="42">
                        <c:v>4.1917508417508405</c:v>
                      </c:pt>
                      <c:pt idx="43">
                        <c:v>4.1917508417508405</c:v>
                      </c:pt>
                      <c:pt idx="44">
                        <c:v>4.1917508417508405</c:v>
                      </c:pt>
                      <c:pt idx="45">
                        <c:v>4.1917508417508405</c:v>
                      </c:pt>
                      <c:pt idx="46">
                        <c:v>4.1917508417508405</c:v>
                      </c:pt>
                      <c:pt idx="47">
                        <c:v>4.1917508417508405</c:v>
                      </c:pt>
                      <c:pt idx="48">
                        <c:v>4.1917508417508405</c:v>
                      </c:pt>
                      <c:pt idx="49">
                        <c:v>4.1917508417508405</c:v>
                      </c:pt>
                      <c:pt idx="50">
                        <c:v>4.1917508417508405</c:v>
                      </c:pt>
                      <c:pt idx="51">
                        <c:v>4.1917508417508405</c:v>
                      </c:pt>
                      <c:pt idx="52">
                        <c:v>4.1917508417508405</c:v>
                      </c:pt>
                      <c:pt idx="53">
                        <c:v>4.1917508417508405</c:v>
                      </c:pt>
                      <c:pt idx="54">
                        <c:v>4.1917508417508405</c:v>
                      </c:pt>
                      <c:pt idx="55">
                        <c:v>4.1917508417508405</c:v>
                      </c:pt>
                      <c:pt idx="56">
                        <c:v>4.1917508417508405</c:v>
                      </c:pt>
                      <c:pt idx="57">
                        <c:v>4.1917508417508405</c:v>
                      </c:pt>
                      <c:pt idx="58">
                        <c:v>4.1917508417508405</c:v>
                      </c:pt>
                      <c:pt idx="59">
                        <c:v>4.1917508417508405</c:v>
                      </c:pt>
                      <c:pt idx="60">
                        <c:v>4.1917508417508405</c:v>
                      </c:pt>
                      <c:pt idx="61">
                        <c:v>4.1917508417508405</c:v>
                      </c:pt>
                      <c:pt idx="62">
                        <c:v>4.1917508417508405</c:v>
                      </c:pt>
                      <c:pt idx="63">
                        <c:v>4.1917508417508405</c:v>
                      </c:pt>
                      <c:pt idx="64">
                        <c:v>4.1917508417508405</c:v>
                      </c:pt>
                      <c:pt idx="65">
                        <c:v>4.1917508417508405</c:v>
                      </c:pt>
                      <c:pt idx="66">
                        <c:v>4.1917508417508405</c:v>
                      </c:pt>
                      <c:pt idx="67">
                        <c:v>4.1917508417508405</c:v>
                      </c:pt>
                      <c:pt idx="68">
                        <c:v>4.1917508417508405</c:v>
                      </c:pt>
                      <c:pt idx="69">
                        <c:v>4.1917508417508405</c:v>
                      </c:pt>
                      <c:pt idx="70">
                        <c:v>4.1917508417508405</c:v>
                      </c:pt>
                      <c:pt idx="71">
                        <c:v>4.1917508417508405</c:v>
                      </c:pt>
                      <c:pt idx="72">
                        <c:v>4.1917508417508405</c:v>
                      </c:pt>
                      <c:pt idx="73">
                        <c:v>4.1917508417508405</c:v>
                      </c:pt>
                      <c:pt idx="74">
                        <c:v>4.1917508417508405</c:v>
                      </c:pt>
                      <c:pt idx="75">
                        <c:v>4.1917508417508405</c:v>
                      </c:pt>
                      <c:pt idx="76">
                        <c:v>4.1917508417508405</c:v>
                      </c:pt>
                      <c:pt idx="77">
                        <c:v>4.1917508417508405</c:v>
                      </c:pt>
                      <c:pt idx="78">
                        <c:v>4.1917508417508405</c:v>
                      </c:pt>
                      <c:pt idx="79">
                        <c:v>4.1917508417508405</c:v>
                      </c:pt>
                      <c:pt idx="80">
                        <c:v>4.1917508417508405</c:v>
                      </c:pt>
                      <c:pt idx="81">
                        <c:v>4.1917508417508405</c:v>
                      </c:pt>
                      <c:pt idx="82">
                        <c:v>4.1917508417508405</c:v>
                      </c:pt>
                      <c:pt idx="83">
                        <c:v>4.1917508417508405</c:v>
                      </c:pt>
                      <c:pt idx="84">
                        <c:v>4.1917508417508405</c:v>
                      </c:pt>
                      <c:pt idx="85">
                        <c:v>4.1917508417508405</c:v>
                      </c:pt>
                      <c:pt idx="86">
                        <c:v>4.1917508417508405</c:v>
                      </c:pt>
                      <c:pt idx="87">
                        <c:v>4.1917508417508405</c:v>
                      </c:pt>
                      <c:pt idx="88">
                        <c:v>4.1917508417508405</c:v>
                      </c:pt>
                      <c:pt idx="89">
                        <c:v>4.1917508417508405</c:v>
                      </c:pt>
                      <c:pt idx="90">
                        <c:v>4.1917508417508405</c:v>
                      </c:pt>
                      <c:pt idx="91">
                        <c:v>4.1917508417508405</c:v>
                      </c:pt>
                      <c:pt idx="92">
                        <c:v>4.1917508417508405</c:v>
                      </c:pt>
                      <c:pt idx="93">
                        <c:v>4.1917508417508405</c:v>
                      </c:pt>
                      <c:pt idx="94">
                        <c:v>4.1917508417508405</c:v>
                      </c:pt>
                      <c:pt idx="95">
                        <c:v>4.1917508417508405</c:v>
                      </c:pt>
                      <c:pt idx="96">
                        <c:v>4.1917508417508405</c:v>
                      </c:pt>
                      <c:pt idx="97">
                        <c:v>4.1917508417508405</c:v>
                      </c:pt>
                      <c:pt idx="98">
                        <c:v>4.1917508417508405</c:v>
                      </c:pt>
                      <c:pt idx="99">
                        <c:v>4.1917508417508405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A603-4ABF-9356-96D4448F4BFD}"/>
                  </c:ext>
                </c:extLst>
              </c15:ser>
            </c15:filteredLineSeries>
            <c15:filteredLineSeries>
              <c15:ser>
                <c:idx val="6"/>
                <c:order val="6"/>
                <c:tx>
                  <c:v>PM_Average</c:v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lt1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HEAD_NORTH!$H$2:$H$26</c15:sqref>
                        </c15:formulaRef>
                      </c:ext>
                    </c:extLst>
                    <c:numCache>
                      <c:formatCode>General</c:formatCode>
                      <c:ptCount val="25"/>
                      <c:pt idx="0">
                        <c:v>4.5374999999999943</c:v>
                      </c:pt>
                      <c:pt idx="1">
                        <c:v>4.5374999999999943</c:v>
                      </c:pt>
                      <c:pt idx="2">
                        <c:v>4.5374999999999943</c:v>
                      </c:pt>
                      <c:pt idx="3">
                        <c:v>4.5374999999999943</c:v>
                      </c:pt>
                      <c:pt idx="4">
                        <c:v>4.5374999999999943</c:v>
                      </c:pt>
                      <c:pt idx="5">
                        <c:v>4.5374999999999943</c:v>
                      </c:pt>
                      <c:pt idx="6">
                        <c:v>4.5374999999999943</c:v>
                      </c:pt>
                      <c:pt idx="7">
                        <c:v>4.5374999999999943</c:v>
                      </c:pt>
                      <c:pt idx="8">
                        <c:v>4.5374999999999943</c:v>
                      </c:pt>
                      <c:pt idx="9">
                        <c:v>4.5374999999999943</c:v>
                      </c:pt>
                      <c:pt idx="10">
                        <c:v>4.5374999999999943</c:v>
                      </c:pt>
                      <c:pt idx="11">
                        <c:v>4.5374999999999943</c:v>
                      </c:pt>
                      <c:pt idx="12">
                        <c:v>4.5374999999999943</c:v>
                      </c:pt>
                      <c:pt idx="13">
                        <c:v>4.5374999999999943</c:v>
                      </c:pt>
                      <c:pt idx="14">
                        <c:v>4.5374999999999943</c:v>
                      </c:pt>
                      <c:pt idx="15">
                        <c:v>4.5374999999999943</c:v>
                      </c:pt>
                      <c:pt idx="16">
                        <c:v>4.5374999999999943</c:v>
                      </c:pt>
                      <c:pt idx="17">
                        <c:v>4.5374999999999943</c:v>
                      </c:pt>
                      <c:pt idx="18">
                        <c:v>4.5374999999999943</c:v>
                      </c:pt>
                      <c:pt idx="19">
                        <c:v>4.5374999999999943</c:v>
                      </c:pt>
                      <c:pt idx="20">
                        <c:v>4.5374999999999943</c:v>
                      </c:pt>
                      <c:pt idx="21">
                        <c:v>4.5374999999999943</c:v>
                      </c:pt>
                      <c:pt idx="22">
                        <c:v>4.5374999999999943</c:v>
                      </c:pt>
                      <c:pt idx="23">
                        <c:v>4.5374999999999943</c:v>
                      </c:pt>
                      <c:pt idx="24">
                        <c:v>4.5374999999999943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A603-4ABF-9356-96D4448F4BFD}"/>
                  </c:ext>
                </c:extLst>
              </c15:ser>
            </c15:filteredLineSeries>
            <c15:filteredLineSeries>
              <c15:ser>
                <c:idx val="7"/>
                <c:order val="7"/>
                <c:tx>
                  <c:v>EE_Average</c:v>
                </c:tx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lt1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HEAD_NORTH!$I$2:$I$55</c15:sqref>
                        </c15:formulaRef>
                      </c:ext>
                    </c:extLst>
                    <c:numCache>
                      <c:formatCode>General</c:formatCode>
                      <c:ptCount val="54"/>
                      <c:pt idx="0">
                        <c:v>4.4125786163521994</c:v>
                      </c:pt>
                      <c:pt idx="1">
                        <c:v>4.4125786163521994</c:v>
                      </c:pt>
                      <c:pt idx="2">
                        <c:v>4.4125786163521994</c:v>
                      </c:pt>
                      <c:pt idx="3">
                        <c:v>4.4125786163521994</c:v>
                      </c:pt>
                      <c:pt idx="4">
                        <c:v>4.4125786163521994</c:v>
                      </c:pt>
                      <c:pt idx="5">
                        <c:v>4.4125786163521994</c:v>
                      </c:pt>
                      <c:pt idx="6">
                        <c:v>4.4125786163521994</c:v>
                      </c:pt>
                      <c:pt idx="7">
                        <c:v>4.4125786163521994</c:v>
                      </c:pt>
                      <c:pt idx="8">
                        <c:v>4.4125786163521994</c:v>
                      </c:pt>
                      <c:pt idx="9">
                        <c:v>4.4125786163521994</c:v>
                      </c:pt>
                      <c:pt idx="10">
                        <c:v>4.4125786163521994</c:v>
                      </c:pt>
                      <c:pt idx="11">
                        <c:v>4.4125786163521994</c:v>
                      </c:pt>
                      <c:pt idx="12">
                        <c:v>4.4125786163521994</c:v>
                      </c:pt>
                      <c:pt idx="13">
                        <c:v>4.4125786163521994</c:v>
                      </c:pt>
                      <c:pt idx="14">
                        <c:v>4.4125786163521994</c:v>
                      </c:pt>
                      <c:pt idx="15">
                        <c:v>4.4125786163521994</c:v>
                      </c:pt>
                      <c:pt idx="16">
                        <c:v>4.4125786163521994</c:v>
                      </c:pt>
                      <c:pt idx="17">
                        <c:v>4.4125786163521994</c:v>
                      </c:pt>
                      <c:pt idx="18">
                        <c:v>4.4125786163521994</c:v>
                      </c:pt>
                      <c:pt idx="19">
                        <c:v>4.4125786163521994</c:v>
                      </c:pt>
                      <c:pt idx="20">
                        <c:v>4.4125786163521994</c:v>
                      </c:pt>
                      <c:pt idx="21">
                        <c:v>4.4125786163521994</c:v>
                      </c:pt>
                      <c:pt idx="22">
                        <c:v>4.4125786163521994</c:v>
                      </c:pt>
                      <c:pt idx="23">
                        <c:v>4.4125786163521994</c:v>
                      </c:pt>
                      <c:pt idx="24">
                        <c:v>4.4125786163521994</c:v>
                      </c:pt>
                      <c:pt idx="25">
                        <c:v>4.4125786163521994</c:v>
                      </c:pt>
                      <c:pt idx="26">
                        <c:v>4.4125786163521994</c:v>
                      </c:pt>
                      <c:pt idx="27">
                        <c:v>4.4125786163521994</c:v>
                      </c:pt>
                      <c:pt idx="28">
                        <c:v>4.4125786163521994</c:v>
                      </c:pt>
                      <c:pt idx="29">
                        <c:v>4.4125786163521994</c:v>
                      </c:pt>
                      <c:pt idx="30">
                        <c:v>4.4125786163521994</c:v>
                      </c:pt>
                      <c:pt idx="31">
                        <c:v>4.4125786163521994</c:v>
                      </c:pt>
                      <c:pt idx="32">
                        <c:v>4.4125786163521994</c:v>
                      </c:pt>
                      <c:pt idx="33">
                        <c:v>4.4125786163521994</c:v>
                      </c:pt>
                      <c:pt idx="34">
                        <c:v>4.4125786163521994</c:v>
                      </c:pt>
                      <c:pt idx="35">
                        <c:v>4.4125786163521994</c:v>
                      </c:pt>
                      <c:pt idx="36">
                        <c:v>4.4125786163521994</c:v>
                      </c:pt>
                      <c:pt idx="37">
                        <c:v>4.4125786163521994</c:v>
                      </c:pt>
                      <c:pt idx="38">
                        <c:v>4.4125786163521994</c:v>
                      </c:pt>
                      <c:pt idx="39">
                        <c:v>4.4125786163521994</c:v>
                      </c:pt>
                      <c:pt idx="40">
                        <c:v>4.4125786163521994</c:v>
                      </c:pt>
                      <c:pt idx="41">
                        <c:v>4.4125786163521994</c:v>
                      </c:pt>
                      <c:pt idx="42">
                        <c:v>4.4125786163521994</c:v>
                      </c:pt>
                      <c:pt idx="43">
                        <c:v>4.4125786163521994</c:v>
                      </c:pt>
                      <c:pt idx="44">
                        <c:v>4.4125786163521994</c:v>
                      </c:pt>
                      <c:pt idx="45">
                        <c:v>4.4125786163521994</c:v>
                      </c:pt>
                      <c:pt idx="46">
                        <c:v>4.4125786163521994</c:v>
                      </c:pt>
                      <c:pt idx="47">
                        <c:v>4.4125786163521994</c:v>
                      </c:pt>
                      <c:pt idx="48">
                        <c:v>4.4125786163521994</c:v>
                      </c:pt>
                      <c:pt idx="49">
                        <c:v>4.4125786163521994</c:v>
                      </c:pt>
                      <c:pt idx="50">
                        <c:v>4.4125786163521994</c:v>
                      </c:pt>
                      <c:pt idx="51">
                        <c:v>4.4125786163521994</c:v>
                      </c:pt>
                      <c:pt idx="52">
                        <c:v>4.4125786163521994</c:v>
                      </c:pt>
                      <c:pt idx="53">
                        <c:v>4.4125786163521994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A603-4ABF-9356-96D4448F4BFD}"/>
                  </c:ext>
                </c:extLst>
              </c15:ser>
            </c15:filteredLineSeries>
          </c:ext>
        </c:extLst>
      </c:lineChart>
      <c:catAx>
        <c:axId val="100572815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Sequence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5731999"/>
        <c:crosses val="autoZero"/>
        <c:auto val="1"/>
        <c:lblAlgn val="ctr"/>
        <c:lblOffset val="100"/>
        <c:noMultiLvlLbl val="0"/>
      </c:catAx>
      <c:valAx>
        <c:axId val="1005731999"/>
        <c:scaling>
          <c:orientation val="minMax"/>
          <c:max val="1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Headway</a:t>
                </a:r>
                <a:r>
                  <a:rPr lang="en-US" sz="1200" b="1" baseline="0" dirty="0"/>
                  <a:t> (min)</a:t>
                </a:r>
                <a:endParaRPr lang="en-US" sz="1200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57281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0.68007</cdr:x>
      <cdr:y>0.29844</cdr:y>
    </cdr:from>
    <cdr:to>
      <cdr:x>0.79371</cdr:x>
      <cdr:y>0.64131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64ADAE4-5F72-A529-05F7-B741C18B9550}"/>
            </a:ext>
          </a:extLst>
        </cdr:cNvPr>
        <cdr:cNvSpPr txBox="1"/>
      </cdr:nvSpPr>
      <cdr:spPr>
        <a:xfrm xmlns:a="http://schemas.openxmlformats.org/drawingml/2006/main">
          <a:off x="5472332" y="79593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kern="1200"/>
        </a:p>
      </cdr:txBody>
    </cdr:sp>
  </cdr:relSizeAnchor>
  <cdr:relSizeAnchor xmlns:cdr="http://schemas.openxmlformats.org/drawingml/2006/chartDrawing">
    <cdr:from>
      <cdr:x>0.5</cdr:x>
      <cdr:y>0.19822</cdr:y>
    </cdr:from>
    <cdr:to>
      <cdr:x>0.58217</cdr:x>
      <cdr:y>0.35647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D522D041-9978-AD96-2DE4-3F74C52E2771}"/>
            </a:ext>
          </a:extLst>
        </cdr:cNvPr>
        <cdr:cNvSpPr txBox="1"/>
      </cdr:nvSpPr>
      <cdr:spPr>
        <a:xfrm xmlns:a="http://schemas.openxmlformats.org/drawingml/2006/main">
          <a:off x="4023360" y="528647"/>
          <a:ext cx="661182" cy="422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/>
            <a:t>AM</a:t>
          </a:r>
          <a:endParaRPr lang="en-US" sz="2400" kern="12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F0ECD-7E1A-412F-8A4E-B4AB7EAABBBF}" type="datetimeFigureOut">
              <a:rPr lang="en-CA" smtClean="0"/>
              <a:t>2025-11-05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7640A-FA8F-45D1-9195-A8FEB8E36D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454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294B-5A3B-4BEB-B3F7-4C5D63415E29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2845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9E5A-577B-4415-A417-225EB08376EB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973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7F-49CF-43D0-B6C8-9C1380C96493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4572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4F6C-94A9-44F6-BA5D-97CA108837E6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2663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8EF7-D03C-43F1-B9AF-C78E63748AF2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3312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6AC2-2ED3-4EC6-BBCF-7E05028DF425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997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23FA-7A5D-464E-9FB1-F434D17AFBB6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66001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D51C2-181F-48CF-8FDD-7A311602D0DC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3631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F29BF4E-BC9D-4CB0-9A9E-E99472C3F25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583181" y="419174"/>
            <a:ext cx="6232706" cy="6194986"/>
          </a:xfrm>
          <a:custGeom>
            <a:avLst/>
            <a:gdLst>
              <a:gd name="connsiteX0" fmla="*/ 5042569 w 7106314"/>
              <a:gd name="connsiteY0" fmla="*/ 5406187 h 6019653"/>
              <a:gd name="connsiteX1" fmla="*/ 5044013 w 7106314"/>
              <a:gd name="connsiteY1" fmla="*/ 5406187 h 6019653"/>
              <a:gd name="connsiteX2" fmla="*/ 5044085 w 7106314"/>
              <a:gd name="connsiteY2" fmla="*/ 5406830 h 6019653"/>
              <a:gd name="connsiteX3" fmla="*/ 3872047 w 7106314"/>
              <a:gd name="connsiteY3" fmla="*/ 5248207 h 6019653"/>
              <a:gd name="connsiteX4" fmla="*/ 3872047 w 7106314"/>
              <a:gd name="connsiteY4" fmla="*/ 5249706 h 6019653"/>
              <a:gd name="connsiteX5" fmla="*/ 3871537 w 7106314"/>
              <a:gd name="connsiteY5" fmla="*/ 5249442 h 6019653"/>
              <a:gd name="connsiteX6" fmla="*/ 4183773 w 7106314"/>
              <a:gd name="connsiteY6" fmla="*/ 5179211 h 6019653"/>
              <a:gd name="connsiteX7" fmla="*/ 4185216 w 7106314"/>
              <a:gd name="connsiteY7" fmla="*/ 5179211 h 6019653"/>
              <a:gd name="connsiteX8" fmla="*/ 4185345 w 7106314"/>
              <a:gd name="connsiteY8" fmla="*/ 5179700 h 6019653"/>
              <a:gd name="connsiteX9" fmla="*/ 2737709 w 7106314"/>
              <a:gd name="connsiteY9" fmla="*/ 4953724 h 6019653"/>
              <a:gd name="connsiteX10" fmla="*/ 2740595 w 7106314"/>
              <a:gd name="connsiteY10" fmla="*/ 4955723 h 6019653"/>
              <a:gd name="connsiteX11" fmla="*/ 2737709 w 7106314"/>
              <a:gd name="connsiteY11" fmla="*/ 4955723 h 6019653"/>
              <a:gd name="connsiteX12" fmla="*/ 6770053 w 7106314"/>
              <a:gd name="connsiteY12" fmla="*/ 4095260 h 6019653"/>
              <a:gd name="connsiteX13" fmla="*/ 6772939 w 7106314"/>
              <a:gd name="connsiteY13" fmla="*/ 4098260 h 6019653"/>
              <a:gd name="connsiteX14" fmla="*/ 6771163 w 7106314"/>
              <a:gd name="connsiteY14" fmla="*/ 4096876 h 6019653"/>
              <a:gd name="connsiteX15" fmla="*/ 6458327 w 7106314"/>
              <a:gd name="connsiteY15" fmla="*/ 3204310 h 6019653"/>
              <a:gd name="connsiteX16" fmla="*/ 6459129 w 7106314"/>
              <a:gd name="connsiteY16" fmla="*/ 3205977 h 6019653"/>
              <a:gd name="connsiteX17" fmla="*/ 6458327 w 7106314"/>
              <a:gd name="connsiteY17" fmla="*/ 3205811 h 6019653"/>
              <a:gd name="connsiteX18" fmla="*/ 697056 w 7106314"/>
              <a:gd name="connsiteY18" fmla="*/ 3182889 h 6019653"/>
              <a:gd name="connsiteX19" fmla="*/ 697056 w 7106314"/>
              <a:gd name="connsiteY19" fmla="*/ 3185822 h 6019653"/>
              <a:gd name="connsiteX20" fmla="*/ 699942 w 7106314"/>
              <a:gd name="connsiteY20" fmla="*/ 3190322 h 6019653"/>
              <a:gd name="connsiteX21" fmla="*/ 701385 w 7106314"/>
              <a:gd name="connsiteY21" fmla="*/ 3191821 h 6019653"/>
              <a:gd name="connsiteX22" fmla="*/ 702828 w 7106314"/>
              <a:gd name="connsiteY22" fmla="*/ 3191821 h 6019653"/>
              <a:gd name="connsiteX23" fmla="*/ 707157 w 7106314"/>
              <a:gd name="connsiteY23" fmla="*/ 3191821 h 6019653"/>
              <a:gd name="connsiteX24" fmla="*/ 712036 w 7106314"/>
              <a:gd name="connsiteY24" fmla="*/ 3185301 h 6019653"/>
              <a:gd name="connsiteX25" fmla="*/ 704377 w 7106314"/>
              <a:gd name="connsiteY25" fmla="*/ 3183311 h 6019653"/>
              <a:gd name="connsiteX26" fmla="*/ 6399157 w 7106314"/>
              <a:gd name="connsiteY26" fmla="*/ 2827832 h 6019653"/>
              <a:gd name="connsiteX27" fmla="*/ 6394277 w 7106314"/>
              <a:gd name="connsiteY27" fmla="*/ 2834352 h 6019653"/>
              <a:gd name="connsiteX28" fmla="*/ 6401937 w 7106314"/>
              <a:gd name="connsiteY28" fmla="*/ 2836342 h 6019653"/>
              <a:gd name="connsiteX29" fmla="*/ 6409259 w 7106314"/>
              <a:gd name="connsiteY29" fmla="*/ 2836764 h 6019653"/>
              <a:gd name="connsiteX30" fmla="*/ 6409259 w 7106314"/>
              <a:gd name="connsiteY30" fmla="*/ 2833832 h 6019653"/>
              <a:gd name="connsiteX31" fmla="*/ 6406373 w 7106314"/>
              <a:gd name="connsiteY31" fmla="*/ 2829331 h 6019653"/>
              <a:gd name="connsiteX32" fmla="*/ 6404929 w 7106314"/>
              <a:gd name="connsiteY32" fmla="*/ 2827832 h 6019653"/>
              <a:gd name="connsiteX33" fmla="*/ 6403486 w 7106314"/>
              <a:gd name="connsiteY33" fmla="*/ 2827832 h 6019653"/>
              <a:gd name="connsiteX34" fmla="*/ 647186 w 7106314"/>
              <a:gd name="connsiteY34" fmla="*/ 2813677 h 6019653"/>
              <a:gd name="connsiteX35" fmla="*/ 647988 w 7106314"/>
              <a:gd name="connsiteY35" fmla="*/ 2813843 h 6019653"/>
              <a:gd name="connsiteX36" fmla="*/ 647988 w 7106314"/>
              <a:gd name="connsiteY36" fmla="*/ 2815343 h 6019653"/>
              <a:gd name="connsiteX37" fmla="*/ 333375 w 7106314"/>
              <a:gd name="connsiteY37" fmla="*/ 1921393 h 6019653"/>
              <a:gd name="connsiteX38" fmla="*/ 335151 w 7106314"/>
              <a:gd name="connsiteY38" fmla="*/ 1922777 h 6019653"/>
              <a:gd name="connsiteX39" fmla="*/ 336261 w 7106314"/>
              <a:gd name="connsiteY39" fmla="*/ 1924393 h 6019653"/>
              <a:gd name="connsiteX40" fmla="*/ 4365719 w 7106314"/>
              <a:gd name="connsiteY40" fmla="*/ 1063931 h 6019653"/>
              <a:gd name="connsiteX41" fmla="*/ 4368605 w 7106314"/>
              <a:gd name="connsiteY41" fmla="*/ 1063931 h 6019653"/>
              <a:gd name="connsiteX42" fmla="*/ 4368605 w 7106314"/>
              <a:gd name="connsiteY42" fmla="*/ 1065930 h 6019653"/>
              <a:gd name="connsiteX43" fmla="*/ 2920969 w 7106314"/>
              <a:gd name="connsiteY43" fmla="*/ 839953 h 6019653"/>
              <a:gd name="connsiteX44" fmla="*/ 2922541 w 7106314"/>
              <a:gd name="connsiteY44" fmla="*/ 840443 h 6019653"/>
              <a:gd name="connsiteX45" fmla="*/ 2921098 w 7106314"/>
              <a:gd name="connsiteY45" fmla="*/ 840443 h 6019653"/>
              <a:gd name="connsiteX46" fmla="*/ 3234268 w 7106314"/>
              <a:gd name="connsiteY46" fmla="*/ 769947 h 6019653"/>
              <a:gd name="connsiteX47" fmla="*/ 3234778 w 7106314"/>
              <a:gd name="connsiteY47" fmla="*/ 770212 h 6019653"/>
              <a:gd name="connsiteX48" fmla="*/ 3234268 w 7106314"/>
              <a:gd name="connsiteY48" fmla="*/ 771446 h 6019653"/>
              <a:gd name="connsiteX49" fmla="*/ 2062229 w 7106314"/>
              <a:gd name="connsiteY49" fmla="*/ 612824 h 6019653"/>
              <a:gd name="connsiteX50" fmla="*/ 2063744 w 7106314"/>
              <a:gd name="connsiteY50" fmla="*/ 613466 h 6019653"/>
              <a:gd name="connsiteX51" fmla="*/ 2062302 w 7106314"/>
              <a:gd name="connsiteY51" fmla="*/ 613466 h 6019653"/>
              <a:gd name="connsiteX52" fmla="*/ 1047747 w 7106314"/>
              <a:gd name="connsiteY52" fmla="*/ 0 h 6019653"/>
              <a:gd name="connsiteX53" fmla="*/ 1066509 w 7106314"/>
              <a:gd name="connsiteY53" fmla="*/ 6000 h 6019653"/>
              <a:gd name="connsiteX54" fmla="*/ 1088156 w 7106314"/>
              <a:gd name="connsiteY54" fmla="*/ 17999 h 6019653"/>
              <a:gd name="connsiteX55" fmla="*/ 1112691 w 7106314"/>
              <a:gd name="connsiteY55" fmla="*/ 34499 h 6019653"/>
              <a:gd name="connsiteX56" fmla="*/ 1269997 w 7106314"/>
              <a:gd name="connsiteY56" fmla="*/ 154492 h 6019653"/>
              <a:gd name="connsiteX57" fmla="*/ 1281543 w 7106314"/>
              <a:gd name="connsiteY57" fmla="*/ 161991 h 6019653"/>
              <a:gd name="connsiteX58" fmla="*/ 1295974 w 7106314"/>
              <a:gd name="connsiteY58" fmla="*/ 167991 h 6019653"/>
              <a:gd name="connsiteX59" fmla="*/ 1324837 w 7106314"/>
              <a:gd name="connsiteY59" fmla="*/ 181490 h 6019653"/>
              <a:gd name="connsiteX60" fmla="*/ 1353701 w 7106314"/>
              <a:gd name="connsiteY60" fmla="*/ 193490 h 6019653"/>
              <a:gd name="connsiteX61" fmla="*/ 1385451 w 7106314"/>
              <a:gd name="connsiteY61" fmla="*/ 203989 h 6019653"/>
              <a:gd name="connsiteX62" fmla="*/ 1417201 w 7106314"/>
              <a:gd name="connsiteY62" fmla="*/ 205489 h 6019653"/>
              <a:gd name="connsiteX63" fmla="*/ 1434519 w 7106314"/>
              <a:gd name="connsiteY63" fmla="*/ 206989 h 6019653"/>
              <a:gd name="connsiteX64" fmla="*/ 1451837 w 7106314"/>
              <a:gd name="connsiteY64" fmla="*/ 206989 h 6019653"/>
              <a:gd name="connsiteX65" fmla="*/ 1469155 w 7106314"/>
              <a:gd name="connsiteY65" fmla="*/ 205489 h 6019653"/>
              <a:gd name="connsiteX66" fmla="*/ 1474928 w 7106314"/>
              <a:gd name="connsiteY66" fmla="*/ 203989 h 6019653"/>
              <a:gd name="connsiteX67" fmla="*/ 1479258 w 7106314"/>
              <a:gd name="connsiteY67" fmla="*/ 203989 h 6019653"/>
              <a:gd name="connsiteX68" fmla="*/ 1485031 w 7106314"/>
              <a:gd name="connsiteY68" fmla="*/ 205489 h 6019653"/>
              <a:gd name="connsiteX69" fmla="*/ 1490803 w 7106314"/>
              <a:gd name="connsiteY69" fmla="*/ 205489 h 6019653"/>
              <a:gd name="connsiteX70" fmla="*/ 1496576 w 7106314"/>
              <a:gd name="connsiteY70" fmla="*/ 206989 h 6019653"/>
              <a:gd name="connsiteX71" fmla="*/ 1512451 w 7106314"/>
              <a:gd name="connsiteY71" fmla="*/ 206989 h 6019653"/>
              <a:gd name="connsiteX72" fmla="*/ 1526882 w 7106314"/>
              <a:gd name="connsiteY72" fmla="*/ 206989 h 6019653"/>
              <a:gd name="connsiteX73" fmla="*/ 1539871 w 7106314"/>
              <a:gd name="connsiteY73" fmla="*/ 199489 h 6019653"/>
              <a:gd name="connsiteX74" fmla="*/ 1544200 w 7106314"/>
              <a:gd name="connsiteY74" fmla="*/ 194989 h 6019653"/>
              <a:gd name="connsiteX75" fmla="*/ 1549973 w 7106314"/>
              <a:gd name="connsiteY75" fmla="*/ 193490 h 6019653"/>
              <a:gd name="connsiteX76" fmla="*/ 1554303 w 7106314"/>
              <a:gd name="connsiteY76" fmla="*/ 193490 h 6019653"/>
              <a:gd name="connsiteX77" fmla="*/ 1557190 w 7106314"/>
              <a:gd name="connsiteY77" fmla="*/ 194989 h 6019653"/>
              <a:gd name="connsiteX78" fmla="*/ 1562962 w 7106314"/>
              <a:gd name="connsiteY78" fmla="*/ 196490 h 6019653"/>
              <a:gd name="connsiteX79" fmla="*/ 1567291 w 7106314"/>
              <a:gd name="connsiteY79" fmla="*/ 203989 h 6019653"/>
              <a:gd name="connsiteX80" fmla="*/ 1571621 w 7106314"/>
              <a:gd name="connsiteY80" fmla="*/ 206989 h 6019653"/>
              <a:gd name="connsiteX81" fmla="*/ 1575950 w 7106314"/>
              <a:gd name="connsiteY81" fmla="*/ 211489 h 6019653"/>
              <a:gd name="connsiteX82" fmla="*/ 1581723 w 7106314"/>
              <a:gd name="connsiteY82" fmla="*/ 211489 h 6019653"/>
              <a:gd name="connsiteX83" fmla="*/ 1587496 w 7106314"/>
              <a:gd name="connsiteY83" fmla="*/ 211489 h 6019653"/>
              <a:gd name="connsiteX84" fmla="*/ 1593269 w 7106314"/>
              <a:gd name="connsiteY84" fmla="*/ 211489 h 6019653"/>
              <a:gd name="connsiteX85" fmla="*/ 1596155 w 7106314"/>
              <a:gd name="connsiteY85" fmla="*/ 209988 h 6019653"/>
              <a:gd name="connsiteX86" fmla="*/ 1603371 w 7106314"/>
              <a:gd name="connsiteY86" fmla="*/ 209988 h 6019653"/>
              <a:gd name="connsiteX87" fmla="*/ 1609144 w 7106314"/>
              <a:gd name="connsiteY87" fmla="*/ 209988 h 6019653"/>
              <a:gd name="connsiteX88" fmla="*/ 1612030 w 7106314"/>
              <a:gd name="connsiteY88" fmla="*/ 211489 h 6019653"/>
              <a:gd name="connsiteX89" fmla="*/ 1617803 w 7106314"/>
              <a:gd name="connsiteY89" fmla="*/ 212988 h 6019653"/>
              <a:gd name="connsiteX90" fmla="*/ 1622132 w 7106314"/>
              <a:gd name="connsiteY90" fmla="*/ 217488 h 6019653"/>
              <a:gd name="connsiteX91" fmla="*/ 1639450 w 7106314"/>
              <a:gd name="connsiteY91" fmla="*/ 221988 h 6019653"/>
              <a:gd name="connsiteX92" fmla="*/ 1655326 w 7106314"/>
              <a:gd name="connsiteY92" fmla="*/ 229488 h 6019653"/>
              <a:gd name="connsiteX93" fmla="*/ 1671200 w 7106314"/>
              <a:gd name="connsiteY93" fmla="*/ 238487 h 6019653"/>
              <a:gd name="connsiteX94" fmla="*/ 1678416 w 7106314"/>
              <a:gd name="connsiteY94" fmla="*/ 238487 h 6019653"/>
              <a:gd name="connsiteX95" fmla="*/ 1684189 w 7106314"/>
              <a:gd name="connsiteY95" fmla="*/ 238487 h 6019653"/>
              <a:gd name="connsiteX96" fmla="*/ 1692848 w 7106314"/>
              <a:gd name="connsiteY96" fmla="*/ 238487 h 6019653"/>
              <a:gd name="connsiteX97" fmla="*/ 1700064 w 7106314"/>
              <a:gd name="connsiteY97" fmla="*/ 244487 h 6019653"/>
              <a:gd name="connsiteX98" fmla="*/ 1705836 w 7106314"/>
              <a:gd name="connsiteY98" fmla="*/ 250487 h 6019653"/>
              <a:gd name="connsiteX99" fmla="*/ 1714495 w 7106314"/>
              <a:gd name="connsiteY99" fmla="*/ 256486 h 6019653"/>
              <a:gd name="connsiteX100" fmla="*/ 1726041 w 7106314"/>
              <a:gd name="connsiteY100" fmla="*/ 257986 h 6019653"/>
              <a:gd name="connsiteX101" fmla="*/ 1715939 w 7106314"/>
              <a:gd name="connsiteY101" fmla="*/ 245986 h 6019653"/>
              <a:gd name="connsiteX102" fmla="*/ 1704394 w 7106314"/>
              <a:gd name="connsiteY102" fmla="*/ 239987 h 6019653"/>
              <a:gd name="connsiteX103" fmla="*/ 1692848 w 7106314"/>
              <a:gd name="connsiteY103" fmla="*/ 238487 h 6019653"/>
              <a:gd name="connsiteX104" fmla="*/ 1689962 w 7106314"/>
              <a:gd name="connsiteY104" fmla="*/ 233987 h 6019653"/>
              <a:gd name="connsiteX105" fmla="*/ 1687076 w 7106314"/>
              <a:gd name="connsiteY105" fmla="*/ 227987 h 6019653"/>
              <a:gd name="connsiteX106" fmla="*/ 1682746 w 7106314"/>
              <a:gd name="connsiteY106" fmla="*/ 223488 h 6019653"/>
              <a:gd name="connsiteX107" fmla="*/ 1681303 w 7106314"/>
              <a:gd name="connsiteY107" fmla="*/ 218988 h 6019653"/>
              <a:gd name="connsiteX108" fmla="*/ 1678416 w 7106314"/>
              <a:gd name="connsiteY108" fmla="*/ 212988 h 6019653"/>
              <a:gd name="connsiteX109" fmla="*/ 1678416 w 7106314"/>
              <a:gd name="connsiteY109" fmla="*/ 209988 h 6019653"/>
              <a:gd name="connsiteX110" fmla="*/ 1678416 w 7106314"/>
              <a:gd name="connsiteY110" fmla="*/ 203989 h 6019653"/>
              <a:gd name="connsiteX111" fmla="*/ 1682746 w 7106314"/>
              <a:gd name="connsiteY111" fmla="*/ 199489 h 6019653"/>
              <a:gd name="connsiteX112" fmla="*/ 1682746 w 7106314"/>
              <a:gd name="connsiteY112" fmla="*/ 194989 h 6019653"/>
              <a:gd name="connsiteX113" fmla="*/ 1682746 w 7106314"/>
              <a:gd name="connsiteY113" fmla="*/ 190490 h 6019653"/>
              <a:gd name="connsiteX114" fmla="*/ 1682746 w 7106314"/>
              <a:gd name="connsiteY114" fmla="*/ 187490 h 6019653"/>
              <a:gd name="connsiteX115" fmla="*/ 1682746 w 7106314"/>
              <a:gd name="connsiteY115" fmla="*/ 181490 h 6019653"/>
              <a:gd name="connsiteX116" fmla="*/ 1698621 w 7106314"/>
              <a:gd name="connsiteY116" fmla="*/ 182990 h 6019653"/>
              <a:gd name="connsiteX117" fmla="*/ 1714495 w 7106314"/>
              <a:gd name="connsiteY117" fmla="*/ 188990 h 6019653"/>
              <a:gd name="connsiteX118" fmla="*/ 1730371 w 7106314"/>
              <a:gd name="connsiteY118" fmla="*/ 193490 h 6019653"/>
              <a:gd name="connsiteX119" fmla="*/ 1747689 w 7106314"/>
              <a:gd name="connsiteY119" fmla="*/ 187490 h 6019653"/>
              <a:gd name="connsiteX120" fmla="*/ 1747689 w 7106314"/>
              <a:gd name="connsiteY120" fmla="*/ 176990 h 6019653"/>
              <a:gd name="connsiteX121" fmla="*/ 1747689 w 7106314"/>
              <a:gd name="connsiteY121" fmla="*/ 167991 h 6019653"/>
              <a:gd name="connsiteX122" fmla="*/ 1749132 w 7106314"/>
              <a:gd name="connsiteY122" fmla="*/ 161991 h 6019653"/>
              <a:gd name="connsiteX123" fmla="*/ 1750575 w 7106314"/>
              <a:gd name="connsiteY123" fmla="*/ 158991 h 6019653"/>
              <a:gd name="connsiteX124" fmla="*/ 1754904 w 7106314"/>
              <a:gd name="connsiteY124" fmla="*/ 155991 h 6019653"/>
              <a:gd name="connsiteX125" fmla="*/ 1760677 w 7106314"/>
              <a:gd name="connsiteY125" fmla="*/ 155991 h 6019653"/>
              <a:gd name="connsiteX126" fmla="*/ 1769336 w 7106314"/>
              <a:gd name="connsiteY126" fmla="*/ 158991 h 6019653"/>
              <a:gd name="connsiteX127" fmla="*/ 1808302 w 7106314"/>
              <a:gd name="connsiteY127" fmla="*/ 167991 h 6019653"/>
              <a:gd name="connsiteX128" fmla="*/ 1847268 w 7106314"/>
              <a:gd name="connsiteY128" fmla="*/ 184490 h 6019653"/>
              <a:gd name="connsiteX129" fmla="*/ 1870359 w 7106314"/>
              <a:gd name="connsiteY129" fmla="*/ 194989 h 6019653"/>
              <a:gd name="connsiteX130" fmla="*/ 1896336 w 7106314"/>
              <a:gd name="connsiteY130" fmla="*/ 203989 h 6019653"/>
              <a:gd name="connsiteX131" fmla="*/ 1887677 w 7106314"/>
              <a:gd name="connsiteY131" fmla="*/ 209988 h 6019653"/>
              <a:gd name="connsiteX132" fmla="*/ 1877575 w 7106314"/>
              <a:gd name="connsiteY132" fmla="*/ 209988 h 6019653"/>
              <a:gd name="connsiteX133" fmla="*/ 1868916 w 7106314"/>
              <a:gd name="connsiteY133" fmla="*/ 206989 h 6019653"/>
              <a:gd name="connsiteX134" fmla="*/ 1858813 w 7106314"/>
              <a:gd name="connsiteY134" fmla="*/ 206989 h 6019653"/>
              <a:gd name="connsiteX135" fmla="*/ 1884790 w 7106314"/>
              <a:gd name="connsiteY135" fmla="*/ 223488 h 6019653"/>
              <a:gd name="connsiteX136" fmla="*/ 1909325 w 7106314"/>
              <a:gd name="connsiteY136" fmla="*/ 238487 h 6019653"/>
              <a:gd name="connsiteX137" fmla="*/ 1935302 w 7106314"/>
              <a:gd name="connsiteY137" fmla="*/ 251986 h 6019653"/>
              <a:gd name="connsiteX138" fmla="*/ 1958393 w 7106314"/>
              <a:gd name="connsiteY138" fmla="*/ 269985 h 6019653"/>
              <a:gd name="connsiteX139" fmla="*/ 1958393 w 7106314"/>
              <a:gd name="connsiteY139" fmla="*/ 272985 h 6019653"/>
              <a:gd name="connsiteX140" fmla="*/ 1958393 w 7106314"/>
              <a:gd name="connsiteY140" fmla="*/ 274485 h 6019653"/>
              <a:gd name="connsiteX141" fmla="*/ 1958393 w 7106314"/>
              <a:gd name="connsiteY141" fmla="*/ 275985 h 6019653"/>
              <a:gd name="connsiteX142" fmla="*/ 1913654 w 7106314"/>
              <a:gd name="connsiteY142" fmla="*/ 274485 h 6019653"/>
              <a:gd name="connsiteX143" fmla="*/ 1909325 w 7106314"/>
              <a:gd name="connsiteY143" fmla="*/ 274485 h 6019653"/>
              <a:gd name="connsiteX144" fmla="*/ 1907881 w 7106314"/>
              <a:gd name="connsiteY144" fmla="*/ 272985 h 6019653"/>
              <a:gd name="connsiteX145" fmla="*/ 1892007 w 7106314"/>
              <a:gd name="connsiteY145" fmla="*/ 256486 h 6019653"/>
              <a:gd name="connsiteX146" fmla="*/ 1874689 w 7106314"/>
              <a:gd name="connsiteY146" fmla="*/ 245986 h 6019653"/>
              <a:gd name="connsiteX147" fmla="*/ 1854484 w 7106314"/>
              <a:gd name="connsiteY147" fmla="*/ 239987 h 6019653"/>
              <a:gd name="connsiteX148" fmla="*/ 1835722 w 7106314"/>
              <a:gd name="connsiteY148" fmla="*/ 233987 h 6019653"/>
              <a:gd name="connsiteX149" fmla="*/ 1815518 w 7106314"/>
              <a:gd name="connsiteY149" fmla="*/ 224988 h 6019653"/>
              <a:gd name="connsiteX150" fmla="*/ 1814075 w 7106314"/>
              <a:gd name="connsiteY150" fmla="*/ 224988 h 6019653"/>
              <a:gd name="connsiteX151" fmla="*/ 1808302 w 7106314"/>
              <a:gd name="connsiteY151" fmla="*/ 224988 h 6019653"/>
              <a:gd name="connsiteX152" fmla="*/ 1803972 w 7106314"/>
              <a:gd name="connsiteY152" fmla="*/ 227987 h 6019653"/>
              <a:gd name="connsiteX153" fmla="*/ 1799643 w 7106314"/>
              <a:gd name="connsiteY153" fmla="*/ 229488 h 6019653"/>
              <a:gd name="connsiteX154" fmla="*/ 1799643 w 7106314"/>
              <a:gd name="connsiteY154" fmla="*/ 233987 h 6019653"/>
              <a:gd name="connsiteX155" fmla="*/ 1799643 w 7106314"/>
              <a:gd name="connsiteY155" fmla="*/ 235487 h 6019653"/>
              <a:gd name="connsiteX156" fmla="*/ 1799643 w 7106314"/>
              <a:gd name="connsiteY156" fmla="*/ 241487 h 6019653"/>
              <a:gd name="connsiteX157" fmla="*/ 1802530 w 7106314"/>
              <a:gd name="connsiteY157" fmla="*/ 245986 h 6019653"/>
              <a:gd name="connsiteX158" fmla="*/ 1824177 w 7106314"/>
              <a:gd name="connsiteY158" fmla="*/ 292484 h 6019653"/>
              <a:gd name="connsiteX159" fmla="*/ 1814075 w 7106314"/>
              <a:gd name="connsiteY159" fmla="*/ 293984 h 6019653"/>
              <a:gd name="connsiteX160" fmla="*/ 1811189 w 7106314"/>
              <a:gd name="connsiteY160" fmla="*/ 296984 h 6019653"/>
              <a:gd name="connsiteX161" fmla="*/ 1811189 w 7106314"/>
              <a:gd name="connsiteY161" fmla="*/ 298484 h 6019653"/>
              <a:gd name="connsiteX162" fmla="*/ 1808302 w 7106314"/>
              <a:gd name="connsiteY162" fmla="*/ 314983 h 6019653"/>
              <a:gd name="connsiteX163" fmla="*/ 1809745 w 7106314"/>
              <a:gd name="connsiteY163" fmla="*/ 329982 h 6019653"/>
              <a:gd name="connsiteX164" fmla="*/ 1818404 w 7106314"/>
              <a:gd name="connsiteY164" fmla="*/ 341981 h 6019653"/>
              <a:gd name="connsiteX165" fmla="*/ 1831393 w 7106314"/>
              <a:gd name="connsiteY165" fmla="*/ 350980 h 6019653"/>
              <a:gd name="connsiteX166" fmla="*/ 1881904 w 7106314"/>
              <a:gd name="connsiteY166" fmla="*/ 388479 h 6019653"/>
              <a:gd name="connsiteX167" fmla="*/ 1930972 w 7106314"/>
              <a:gd name="connsiteY167" fmla="*/ 427477 h 6019653"/>
              <a:gd name="connsiteX168" fmla="*/ 1974267 w 7106314"/>
              <a:gd name="connsiteY168" fmla="*/ 461974 h 6019653"/>
              <a:gd name="connsiteX169" fmla="*/ 1975711 w 7106314"/>
              <a:gd name="connsiteY169" fmla="*/ 463475 h 6019653"/>
              <a:gd name="connsiteX170" fmla="*/ 1978597 w 7106314"/>
              <a:gd name="connsiteY170" fmla="*/ 464974 h 6019653"/>
              <a:gd name="connsiteX171" fmla="*/ 1978597 w 7106314"/>
              <a:gd name="connsiteY171" fmla="*/ 469474 h 6019653"/>
              <a:gd name="connsiteX172" fmla="*/ 1980040 w 7106314"/>
              <a:gd name="connsiteY172" fmla="*/ 473974 h 6019653"/>
              <a:gd name="connsiteX173" fmla="*/ 1985813 w 7106314"/>
              <a:gd name="connsiteY173" fmla="*/ 481474 h 6019653"/>
              <a:gd name="connsiteX174" fmla="*/ 1991586 w 7106314"/>
              <a:gd name="connsiteY174" fmla="*/ 491973 h 6019653"/>
              <a:gd name="connsiteX175" fmla="*/ 1997358 w 7106314"/>
              <a:gd name="connsiteY175" fmla="*/ 487473 h 6019653"/>
              <a:gd name="connsiteX176" fmla="*/ 2001688 w 7106314"/>
              <a:gd name="connsiteY176" fmla="*/ 482973 h 6019653"/>
              <a:gd name="connsiteX177" fmla="*/ 2003131 w 7106314"/>
              <a:gd name="connsiteY177" fmla="*/ 479973 h 6019653"/>
              <a:gd name="connsiteX178" fmla="*/ 2011790 w 7106314"/>
              <a:gd name="connsiteY178" fmla="*/ 482973 h 6019653"/>
              <a:gd name="connsiteX179" fmla="*/ 2024779 w 7106314"/>
              <a:gd name="connsiteY179" fmla="*/ 493473 h 6019653"/>
              <a:gd name="connsiteX180" fmla="*/ 2040654 w 7106314"/>
              <a:gd name="connsiteY180" fmla="*/ 502472 h 6019653"/>
              <a:gd name="connsiteX181" fmla="*/ 2057972 w 7106314"/>
              <a:gd name="connsiteY181" fmla="*/ 508472 h 6019653"/>
              <a:gd name="connsiteX182" fmla="*/ 2062302 w 7106314"/>
              <a:gd name="connsiteY182" fmla="*/ 508472 h 6019653"/>
              <a:gd name="connsiteX183" fmla="*/ 2066631 w 7106314"/>
              <a:gd name="connsiteY183" fmla="*/ 511472 h 6019653"/>
              <a:gd name="connsiteX184" fmla="*/ 2068074 w 7106314"/>
              <a:gd name="connsiteY184" fmla="*/ 515971 h 6019653"/>
              <a:gd name="connsiteX185" fmla="*/ 2075290 w 7106314"/>
              <a:gd name="connsiteY185" fmla="*/ 532471 h 6019653"/>
              <a:gd name="connsiteX186" fmla="*/ 2083949 w 7106314"/>
              <a:gd name="connsiteY186" fmla="*/ 550470 h 6019653"/>
              <a:gd name="connsiteX187" fmla="*/ 2059415 w 7106314"/>
              <a:gd name="connsiteY187" fmla="*/ 550470 h 6019653"/>
              <a:gd name="connsiteX188" fmla="*/ 2059415 w 7106314"/>
              <a:gd name="connsiteY188" fmla="*/ 554969 h 6019653"/>
              <a:gd name="connsiteX189" fmla="*/ 2059415 w 7106314"/>
              <a:gd name="connsiteY189" fmla="*/ 556469 h 6019653"/>
              <a:gd name="connsiteX190" fmla="*/ 2059415 w 7106314"/>
              <a:gd name="connsiteY190" fmla="*/ 559469 h 6019653"/>
              <a:gd name="connsiteX191" fmla="*/ 2091165 w 7106314"/>
              <a:gd name="connsiteY191" fmla="*/ 584967 h 6019653"/>
              <a:gd name="connsiteX192" fmla="*/ 2122915 w 7106314"/>
              <a:gd name="connsiteY192" fmla="*/ 613466 h 6019653"/>
              <a:gd name="connsiteX193" fmla="*/ 2167653 w 7106314"/>
              <a:gd name="connsiteY193" fmla="*/ 646464 h 6019653"/>
              <a:gd name="connsiteX194" fmla="*/ 2212392 w 7106314"/>
              <a:gd name="connsiteY194" fmla="*/ 677962 h 6019653"/>
              <a:gd name="connsiteX195" fmla="*/ 2226824 w 7106314"/>
              <a:gd name="connsiteY195" fmla="*/ 688462 h 6019653"/>
              <a:gd name="connsiteX196" fmla="*/ 2241256 w 7106314"/>
              <a:gd name="connsiteY196" fmla="*/ 698961 h 6019653"/>
              <a:gd name="connsiteX197" fmla="*/ 2255688 w 7106314"/>
              <a:gd name="connsiteY197" fmla="*/ 709461 h 6019653"/>
              <a:gd name="connsiteX198" fmla="*/ 2267233 w 7106314"/>
              <a:gd name="connsiteY198" fmla="*/ 725960 h 6019653"/>
              <a:gd name="connsiteX199" fmla="*/ 2268676 w 7106314"/>
              <a:gd name="connsiteY199" fmla="*/ 728959 h 6019653"/>
              <a:gd name="connsiteX200" fmla="*/ 2274448 w 7106314"/>
              <a:gd name="connsiteY200" fmla="*/ 731959 h 6019653"/>
              <a:gd name="connsiteX201" fmla="*/ 2278778 w 7106314"/>
              <a:gd name="connsiteY201" fmla="*/ 733460 h 6019653"/>
              <a:gd name="connsiteX202" fmla="*/ 2284551 w 7106314"/>
              <a:gd name="connsiteY202" fmla="*/ 737959 h 6019653"/>
              <a:gd name="connsiteX203" fmla="*/ 2290324 w 7106314"/>
              <a:gd name="connsiteY203" fmla="*/ 739459 h 6019653"/>
              <a:gd name="connsiteX204" fmla="*/ 2311971 w 7106314"/>
              <a:gd name="connsiteY204" fmla="*/ 754458 h 6019653"/>
              <a:gd name="connsiteX205" fmla="*/ 2327846 w 7106314"/>
              <a:gd name="connsiteY205" fmla="*/ 776957 h 6019653"/>
              <a:gd name="connsiteX206" fmla="*/ 2329289 w 7106314"/>
              <a:gd name="connsiteY206" fmla="*/ 779957 h 6019653"/>
              <a:gd name="connsiteX207" fmla="*/ 2329289 w 7106314"/>
              <a:gd name="connsiteY207" fmla="*/ 785956 h 6019653"/>
              <a:gd name="connsiteX208" fmla="*/ 2327846 w 7106314"/>
              <a:gd name="connsiteY208" fmla="*/ 791956 h 6019653"/>
              <a:gd name="connsiteX209" fmla="*/ 2320630 w 7106314"/>
              <a:gd name="connsiteY209" fmla="*/ 776957 h 6019653"/>
              <a:gd name="connsiteX210" fmla="*/ 2316301 w 7106314"/>
              <a:gd name="connsiteY210" fmla="*/ 778457 h 6019653"/>
              <a:gd name="connsiteX211" fmla="*/ 2314857 w 7106314"/>
              <a:gd name="connsiteY211" fmla="*/ 779957 h 6019653"/>
              <a:gd name="connsiteX212" fmla="*/ 2314857 w 7106314"/>
              <a:gd name="connsiteY212" fmla="*/ 782956 h 6019653"/>
              <a:gd name="connsiteX213" fmla="*/ 2287437 w 7106314"/>
              <a:gd name="connsiteY213" fmla="*/ 772457 h 6019653"/>
              <a:gd name="connsiteX214" fmla="*/ 2262903 w 7106314"/>
              <a:gd name="connsiteY214" fmla="*/ 763458 h 6019653"/>
              <a:gd name="connsiteX215" fmla="*/ 2255688 w 7106314"/>
              <a:gd name="connsiteY215" fmla="*/ 761958 h 6019653"/>
              <a:gd name="connsiteX216" fmla="*/ 2249915 w 7106314"/>
              <a:gd name="connsiteY216" fmla="*/ 757458 h 6019653"/>
              <a:gd name="connsiteX217" fmla="*/ 2245585 w 7106314"/>
              <a:gd name="connsiteY217" fmla="*/ 754458 h 6019653"/>
              <a:gd name="connsiteX218" fmla="*/ 2241256 w 7106314"/>
              <a:gd name="connsiteY218" fmla="*/ 749958 h 6019653"/>
              <a:gd name="connsiteX219" fmla="*/ 2239812 w 7106314"/>
              <a:gd name="connsiteY219" fmla="*/ 743959 h 6019653"/>
              <a:gd name="connsiteX220" fmla="*/ 2238369 w 7106314"/>
              <a:gd name="connsiteY220" fmla="*/ 734959 h 6019653"/>
              <a:gd name="connsiteX221" fmla="*/ 2238369 w 7106314"/>
              <a:gd name="connsiteY221" fmla="*/ 722960 h 6019653"/>
              <a:gd name="connsiteX222" fmla="*/ 2229710 w 7106314"/>
              <a:gd name="connsiteY222" fmla="*/ 713960 h 6019653"/>
              <a:gd name="connsiteX223" fmla="*/ 2218165 w 7106314"/>
              <a:gd name="connsiteY223" fmla="*/ 700461 h 6019653"/>
              <a:gd name="connsiteX224" fmla="*/ 2221051 w 7106314"/>
              <a:gd name="connsiteY224" fmla="*/ 709461 h 6019653"/>
              <a:gd name="connsiteX225" fmla="*/ 2222494 w 7106314"/>
              <a:gd name="connsiteY225" fmla="*/ 715461 h 6019653"/>
              <a:gd name="connsiteX226" fmla="*/ 2222494 w 7106314"/>
              <a:gd name="connsiteY226" fmla="*/ 721460 h 6019653"/>
              <a:gd name="connsiteX227" fmla="*/ 2216721 w 7106314"/>
              <a:gd name="connsiteY227" fmla="*/ 721460 h 6019653"/>
              <a:gd name="connsiteX228" fmla="*/ 2210949 w 7106314"/>
              <a:gd name="connsiteY228" fmla="*/ 721460 h 6019653"/>
              <a:gd name="connsiteX229" fmla="*/ 2206619 w 7106314"/>
              <a:gd name="connsiteY229" fmla="*/ 716960 h 6019653"/>
              <a:gd name="connsiteX230" fmla="*/ 2202289 w 7106314"/>
              <a:gd name="connsiteY230" fmla="*/ 713960 h 6019653"/>
              <a:gd name="connsiteX231" fmla="*/ 2202289 w 7106314"/>
              <a:gd name="connsiteY231" fmla="*/ 709461 h 6019653"/>
              <a:gd name="connsiteX232" fmla="*/ 2200847 w 7106314"/>
              <a:gd name="connsiteY232" fmla="*/ 694462 h 6019653"/>
              <a:gd name="connsiteX233" fmla="*/ 2193630 w 7106314"/>
              <a:gd name="connsiteY233" fmla="*/ 685462 h 6019653"/>
              <a:gd name="connsiteX234" fmla="*/ 2184971 w 7106314"/>
              <a:gd name="connsiteY234" fmla="*/ 676463 h 6019653"/>
              <a:gd name="connsiteX235" fmla="*/ 2174870 w 7106314"/>
              <a:gd name="connsiteY235" fmla="*/ 670463 h 6019653"/>
              <a:gd name="connsiteX236" fmla="*/ 2130131 w 7106314"/>
              <a:gd name="connsiteY236" fmla="*/ 631465 h 6019653"/>
              <a:gd name="connsiteX237" fmla="*/ 2081063 w 7106314"/>
              <a:gd name="connsiteY237" fmla="*/ 596967 h 6019653"/>
              <a:gd name="connsiteX238" fmla="*/ 2075290 w 7106314"/>
              <a:gd name="connsiteY238" fmla="*/ 593967 h 6019653"/>
              <a:gd name="connsiteX239" fmla="*/ 2068074 w 7106314"/>
              <a:gd name="connsiteY239" fmla="*/ 590967 h 6019653"/>
              <a:gd name="connsiteX240" fmla="*/ 2059613 w 7106314"/>
              <a:gd name="connsiteY240" fmla="*/ 589711 h 6019653"/>
              <a:gd name="connsiteX241" fmla="*/ 2059415 w 7106314"/>
              <a:gd name="connsiteY241" fmla="*/ 587967 h 6019653"/>
              <a:gd name="connsiteX242" fmla="*/ 2057972 w 7106314"/>
              <a:gd name="connsiteY242" fmla="*/ 586468 h 6019653"/>
              <a:gd name="connsiteX243" fmla="*/ 2057972 w 7106314"/>
              <a:gd name="connsiteY243" fmla="*/ 583468 h 6019653"/>
              <a:gd name="connsiteX244" fmla="*/ 2057972 w 7106314"/>
              <a:gd name="connsiteY244" fmla="*/ 580468 h 6019653"/>
              <a:gd name="connsiteX245" fmla="*/ 2056529 w 7106314"/>
              <a:gd name="connsiteY245" fmla="*/ 578968 h 6019653"/>
              <a:gd name="connsiteX246" fmla="*/ 2052199 w 7106314"/>
              <a:gd name="connsiteY246" fmla="*/ 577468 h 6019653"/>
              <a:gd name="connsiteX247" fmla="*/ 2047870 w 7106314"/>
              <a:gd name="connsiteY247" fmla="*/ 577468 h 6019653"/>
              <a:gd name="connsiteX248" fmla="*/ 2042097 w 7106314"/>
              <a:gd name="connsiteY248" fmla="*/ 577468 h 6019653"/>
              <a:gd name="connsiteX249" fmla="*/ 2047870 w 7106314"/>
              <a:gd name="connsiteY249" fmla="*/ 580468 h 6019653"/>
              <a:gd name="connsiteX250" fmla="*/ 2052199 w 7106314"/>
              <a:gd name="connsiteY250" fmla="*/ 583468 h 6019653"/>
              <a:gd name="connsiteX251" fmla="*/ 2056529 w 7106314"/>
              <a:gd name="connsiteY251" fmla="*/ 584967 h 6019653"/>
              <a:gd name="connsiteX252" fmla="*/ 2057972 w 7106314"/>
              <a:gd name="connsiteY252" fmla="*/ 586468 h 6019653"/>
              <a:gd name="connsiteX253" fmla="*/ 2057972 w 7106314"/>
              <a:gd name="connsiteY253" fmla="*/ 589468 h 6019653"/>
              <a:gd name="connsiteX254" fmla="*/ 2059613 w 7106314"/>
              <a:gd name="connsiteY254" fmla="*/ 589711 h 6019653"/>
              <a:gd name="connsiteX255" fmla="*/ 2062229 w 7106314"/>
              <a:gd name="connsiteY255" fmla="*/ 612824 h 6019653"/>
              <a:gd name="connsiteX256" fmla="*/ 2024779 w 7106314"/>
              <a:gd name="connsiteY256" fmla="*/ 596967 h 6019653"/>
              <a:gd name="connsiteX257" fmla="*/ 1984370 w 7106314"/>
              <a:gd name="connsiteY257" fmla="*/ 580468 h 6019653"/>
              <a:gd name="connsiteX258" fmla="*/ 1981484 w 7106314"/>
              <a:gd name="connsiteY258" fmla="*/ 590967 h 6019653"/>
              <a:gd name="connsiteX259" fmla="*/ 1978597 w 7106314"/>
              <a:gd name="connsiteY259" fmla="*/ 601467 h 6019653"/>
              <a:gd name="connsiteX260" fmla="*/ 1932416 w 7106314"/>
              <a:gd name="connsiteY260" fmla="*/ 572968 h 6019653"/>
              <a:gd name="connsiteX261" fmla="*/ 1929529 w 7106314"/>
              <a:gd name="connsiteY261" fmla="*/ 577468 h 6019653"/>
              <a:gd name="connsiteX262" fmla="*/ 1936745 w 7106314"/>
              <a:gd name="connsiteY262" fmla="*/ 580468 h 6019653"/>
              <a:gd name="connsiteX263" fmla="*/ 1945404 w 7106314"/>
              <a:gd name="connsiteY263" fmla="*/ 584967 h 6019653"/>
              <a:gd name="connsiteX264" fmla="*/ 1941075 w 7106314"/>
              <a:gd name="connsiteY264" fmla="*/ 587967 h 6019653"/>
              <a:gd name="connsiteX265" fmla="*/ 1938188 w 7106314"/>
              <a:gd name="connsiteY265" fmla="*/ 589468 h 6019653"/>
              <a:gd name="connsiteX266" fmla="*/ 1923757 w 7106314"/>
              <a:gd name="connsiteY266" fmla="*/ 583468 h 6019653"/>
              <a:gd name="connsiteX267" fmla="*/ 1909325 w 7106314"/>
              <a:gd name="connsiteY267" fmla="*/ 577468 h 6019653"/>
              <a:gd name="connsiteX268" fmla="*/ 1907881 w 7106314"/>
              <a:gd name="connsiteY268" fmla="*/ 574468 h 6019653"/>
              <a:gd name="connsiteX269" fmla="*/ 1903552 w 7106314"/>
              <a:gd name="connsiteY269" fmla="*/ 574468 h 6019653"/>
              <a:gd name="connsiteX270" fmla="*/ 1899222 w 7106314"/>
              <a:gd name="connsiteY270" fmla="*/ 572968 h 6019653"/>
              <a:gd name="connsiteX271" fmla="*/ 1897779 w 7106314"/>
              <a:gd name="connsiteY271" fmla="*/ 571469 h 6019653"/>
              <a:gd name="connsiteX272" fmla="*/ 1896336 w 7106314"/>
              <a:gd name="connsiteY272" fmla="*/ 568469 h 6019653"/>
              <a:gd name="connsiteX273" fmla="*/ 1893450 w 7106314"/>
              <a:gd name="connsiteY273" fmla="*/ 565469 h 6019653"/>
              <a:gd name="connsiteX274" fmla="*/ 1896336 w 7106314"/>
              <a:gd name="connsiteY274" fmla="*/ 560969 h 6019653"/>
              <a:gd name="connsiteX275" fmla="*/ 1896336 w 7106314"/>
              <a:gd name="connsiteY275" fmla="*/ 559469 h 6019653"/>
              <a:gd name="connsiteX276" fmla="*/ 1893450 w 7106314"/>
              <a:gd name="connsiteY276" fmla="*/ 556469 h 6019653"/>
              <a:gd name="connsiteX277" fmla="*/ 1892007 w 7106314"/>
              <a:gd name="connsiteY277" fmla="*/ 554969 h 6019653"/>
              <a:gd name="connsiteX278" fmla="*/ 1871802 w 7106314"/>
              <a:gd name="connsiteY278" fmla="*/ 545970 h 6019653"/>
              <a:gd name="connsiteX279" fmla="*/ 1853041 w 7106314"/>
              <a:gd name="connsiteY279" fmla="*/ 538470 h 6019653"/>
              <a:gd name="connsiteX280" fmla="*/ 1832836 w 7106314"/>
              <a:gd name="connsiteY280" fmla="*/ 532471 h 6019653"/>
              <a:gd name="connsiteX281" fmla="*/ 1809745 w 7106314"/>
              <a:gd name="connsiteY281" fmla="*/ 530970 h 6019653"/>
              <a:gd name="connsiteX282" fmla="*/ 1786654 w 7106314"/>
              <a:gd name="connsiteY282" fmla="*/ 527971 h 6019653"/>
              <a:gd name="connsiteX283" fmla="*/ 1788098 w 7106314"/>
              <a:gd name="connsiteY283" fmla="*/ 530970 h 6019653"/>
              <a:gd name="connsiteX284" fmla="*/ 1792427 w 7106314"/>
              <a:gd name="connsiteY284" fmla="*/ 533970 h 6019653"/>
              <a:gd name="connsiteX285" fmla="*/ 1793871 w 7106314"/>
              <a:gd name="connsiteY285" fmla="*/ 533970 h 6019653"/>
              <a:gd name="connsiteX286" fmla="*/ 1811189 w 7106314"/>
              <a:gd name="connsiteY286" fmla="*/ 538470 h 6019653"/>
              <a:gd name="connsiteX287" fmla="*/ 1825621 w 7106314"/>
              <a:gd name="connsiteY287" fmla="*/ 545970 h 6019653"/>
              <a:gd name="connsiteX288" fmla="*/ 1837166 w 7106314"/>
              <a:gd name="connsiteY288" fmla="*/ 559469 h 6019653"/>
              <a:gd name="connsiteX289" fmla="*/ 1848711 w 7106314"/>
              <a:gd name="connsiteY289" fmla="*/ 571469 h 6019653"/>
              <a:gd name="connsiteX290" fmla="*/ 1860257 w 7106314"/>
              <a:gd name="connsiteY290" fmla="*/ 583468 h 6019653"/>
              <a:gd name="connsiteX291" fmla="*/ 1853041 w 7106314"/>
              <a:gd name="connsiteY291" fmla="*/ 578968 h 6019653"/>
              <a:gd name="connsiteX292" fmla="*/ 1842939 w 7106314"/>
              <a:gd name="connsiteY292" fmla="*/ 574468 h 6019653"/>
              <a:gd name="connsiteX293" fmla="*/ 1831393 w 7106314"/>
              <a:gd name="connsiteY293" fmla="*/ 571469 h 6019653"/>
              <a:gd name="connsiteX294" fmla="*/ 1841495 w 7106314"/>
              <a:gd name="connsiteY294" fmla="*/ 590967 h 6019653"/>
              <a:gd name="connsiteX295" fmla="*/ 1854484 w 7106314"/>
              <a:gd name="connsiteY295" fmla="*/ 601467 h 6019653"/>
              <a:gd name="connsiteX296" fmla="*/ 1870359 w 7106314"/>
              <a:gd name="connsiteY296" fmla="*/ 607467 h 6019653"/>
              <a:gd name="connsiteX297" fmla="*/ 1886234 w 7106314"/>
              <a:gd name="connsiteY297" fmla="*/ 611966 h 6019653"/>
              <a:gd name="connsiteX298" fmla="*/ 1892007 w 7106314"/>
              <a:gd name="connsiteY298" fmla="*/ 611966 h 6019653"/>
              <a:gd name="connsiteX299" fmla="*/ 1896336 w 7106314"/>
              <a:gd name="connsiteY299" fmla="*/ 613466 h 6019653"/>
              <a:gd name="connsiteX300" fmla="*/ 1899222 w 7106314"/>
              <a:gd name="connsiteY300" fmla="*/ 614966 h 6019653"/>
              <a:gd name="connsiteX301" fmla="*/ 1902109 w 7106314"/>
              <a:gd name="connsiteY301" fmla="*/ 622466 h 6019653"/>
              <a:gd name="connsiteX302" fmla="*/ 1897779 w 7106314"/>
              <a:gd name="connsiteY302" fmla="*/ 622466 h 6019653"/>
              <a:gd name="connsiteX303" fmla="*/ 1893450 w 7106314"/>
              <a:gd name="connsiteY303" fmla="*/ 623965 h 6019653"/>
              <a:gd name="connsiteX304" fmla="*/ 1893450 w 7106314"/>
              <a:gd name="connsiteY304" fmla="*/ 625466 h 6019653"/>
              <a:gd name="connsiteX305" fmla="*/ 1893450 w 7106314"/>
              <a:gd name="connsiteY305" fmla="*/ 628465 h 6019653"/>
              <a:gd name="connsiteX306" fmla="*/ 1896336 w 7106314"/>
              <a:gd name="connsiteY306" fmla="*/ 629965 h 6019653"/>
              <a:gd name="connsiteX307" fmla="*/ 1896336 w 7106314"/>
              <a:gd name="connsiteY307" fmla="*/ 631465 h 6019653"/>
              <a:gd name="connsiteX308" fmla="*/ 1897779 w 7106314"/>
              <a:gd name="connsiteY308" fmla="*/ 635965 h 6019653"/>
              <a:gd name="connsiteX309" fmla="*/ 1903552 w 7106314"/>
              <a:gd name="connsiteY309" fmla="*/ 631465 h 6019653"/>
              <a:gd name="connsiteX310" fmla="*/ 1904995 w 7106314"/>
              <a:gd name="connsiteY310" fmla="*/ 628465 h 6019653"/>
              <a:gd name="connsiteX311" fmla="*/ 1903552 w 7106314"/>
              <a:gd name="connsiteY311" fmla="*/ 623965 h 6019653"/>
              <a:gd name="connsiteX312" fmla="*/ 1902109 w 7106314"/>
              <a:gd name="connsiteY312" fmla="*/ 619466 h 6019653"/>
              <a:gd name="connsiteX313" fmla="*/ 1907881 w 7106314"/>
              <a:gd name="connsiteY313" fmla="*/ 623965 h 6019653"/>
              <a:gd name="connsiteX314" fmla="*/ 1913654 w 7106314"/>
              <a:gd name="connsiteY314" fmla="*/ 628465 h 6019653"/>
              <a:gd name="connsiteX315" fmla="*/ 1919427 w 7106314"/>
              <a:gd name="connsiteY315" fmla="*/ 634465 h 6019653"/>
              <a:gd name="connsiteX316" fmla="*/ 1920870 w 7106314"/>
              <a:gd name="connsiteY316" fmla="*/ 641964 h 6019653"/>
              <a:gd name="connsiteX317" fmla="*/ 1912211 w 7106314"/>
              <a:gd name="connsiteY317" fmla="*/ 646464 h 6019653"/>
              <a:gd name="connsiteX318" fmla="*/ 1912211 w 7106314"/>
              <a:gd name="connsiteY318" fmla="*/ 647964 h 6019653"/>
              <a:gd name="connsiteX319" fmla="*/ 1913654 w 7106314"/>
              <a:gd name="connsiteY319" fmla="*/ 650964 h 6019653"/>
              <a:gd name="connsiteX320" fmla="*/ 1941075 w 7106314"/>
              <a:gd name="connsiteY320" fmla="*/ 664463 h 6019653"/>
              <a:gd name="connsiteX321" fmla="*/ 1965608 w 7106314"/>
              <a:gd name="connsiteY321" fmla="*/ 677962 h 6019653"/>
              <a:gd name="connsiteX322" fmla="*/ 1990143 w 7106314"/>
              <a:gd name="connsiteY322" fmla="*/ 697462 h 6019653"/>
              <a:gd name="connsiteX323" fmla="*/ 2013234 w 7106314"/>
              <a:gd name="connsiteY323" fmla="*/ 715461 h 6019653"/>
              <a:gd name="connsiteX324" fmla="*/ 2023336 w 7106314"/>
              <a:gd name="connsiteY324" fmla="*/ 719960 h 6019653"/>
              <a:gd name="connsiteX325" fmla="*/ 2030552 w 7106314"/>
              <a:gd name="connsiteY325" fmla="*/ 725960 h 6019653"/>
              <a:gd name="connsiteX326" fmla="*/ 2040654 w 7106314"/>
              <a:gd name="connsiteY326" fmla="*/ 728959 h 6019653"/>
              <a:gd name="connsiteX327" fmla="*/ 2066631 w 7106314"/>
              <a:gd name="connsiteY327" fmla="*/ 740959 h 6019653"/>
              <a:gd name="connsiteX328" fmla="*/ 2091165 w 7106314"/>
              <a:gd name="connsiteY328" fmla="*/ 751459 h 6019653"/>
              <a:gd name="connsiteX329" fmla="*/ 2118585 w 7106314"/>
              <a:gd name="connsiteY329" fmla="*/ 760458 h 6019653"/>
              <a:gd name="connsiteX330" fmla="*/ 2130131 w 7106314"/>
              <a:gd name="connsiteY330" fmla="*/ 766458 h 6019653"/>
              <a:gd name="connsiteX331" fmla="*/ 2138790 w 7106314"/>
              <a:gd name="connsiteY331" fmla="*/ 778457 h 6019653"/>
              <a:gd name="connsiteX332" fmla="*/ 2141676 w 7106314"/>
              <a:gd name="connsiteY332" fmla="*/ 791956 h 6019653"/>
              <a:gd name="connsiteX333" fmla="*/ 2138790 w 7106314"/>
              <a:gd name="connsiteY333" fmla="*/ 806955 h 6019653"/>
              <a:gd name="connsiteX334" fmla="*/ 2138790 w 7106314"/>
              <a:gd name="connsiteY334" fmla="*/ 811455 h 6019653"/>
              <a:gd name="connsiteX335" fmla="*/ 2135903 w 7106314"/>
              <a:gd name="connsiteY335" fmla="*/ 814455 h 6019653"/>
              <a:gd name="connsiteX336" fmla="*/ 2151779 w 7106314"/>
              <a:gd name="connsiteY336" fmla="*/ 818954 h 6019653"/>
              <a:gd name="connsiteX337" fmla="*/ 2166211 w 7106314"/>
              <a:gd name="connsiteY337" fmla="*/ 820455 h 6019653"/>
              <a:gd name="connsiteX338" fmla="*/ 2179199 w 7106314"/>
              <a:gd name="connsiteY338" fmla="*/ 817455 h 6019653"/>
              <a:gd name="connsiteX339" fmla="*/ 2184971 w 7106314"/>
              <a:gd name="connsiteY339" fmla="*/ 814455 h 6019653"/>
              <a:gd name="connsiteX340" fmla="*/ 2190744 w 7106314"/>
              <a:gd name="connsiteY340" fmla="*/ 817455 h 6019653"/>
              <a:gd name="connsiteX341" fmla="*/ 2196517 w 7106314"/>
              <a:gd name="connsiteY341" fmla="*/ 818954 h 6019653"/>
              <a:gd name="connsiteX342" fmla="*/ 2202289 w 7106314"/>
              <a:gd name="connsiteY342" fmla="*/ 820455 h 6019653"/>
              <a:gd name="connsiteX343" fmla="*/ 2208062 w 7106314"/>
              <a:gd name="connsiteY343" fmla="*/ 823455 h 6019653"/>
              <a:gd name="connsiteX344" fmla="*/ 2208062 w 7106314"/>
              <a:gd name="connsiteY344" fmla="*/ 829454 h 6019653"/>
              <a:gd name="connsiteX345" fmla="*/ 2210949 w 7106314"/>
              <a:gd name="connsiteY345" fmla="*/ 835454 h 6019653"/>
              <a:gd name="connsiteX346" fmla="*/ 2255688 w 7106314"/>
              <a:gd name="connsiteY346" fmla="*/ 859453 h 6019653"/>
              <a:gd name="connsiteX347" fmla="*/ 2254244 w 7106314"/>
              <a:gd name="connsiteY347" fmla="*/ 869951 h 6019653"/>
              <a:gd name="connsiteX348" fmla="*/ 2251358 w 7106314"/>
              <a:gd name="connsiteY348" fmla="*/ 880451 h 6019653"/>
              <a:gd name="connsiteX349" fmla="*/ 2293210 w 7106314"/>
              <a:gd name="connsiteY349" fmla="*/ 908949 h 6019653"/>
              <a:gd name="connsiteX350" fmla="*/ 2337948 w 7106314"/>
              <a:gd name="connsiteY350" fmla="*/ 928449 h 6019653"/>
              <a:gd name="connsiteX351" fmla="*/ 2355266 w 7106314"/>
              <a:gd name="connsiteY351" fmla="*/ 944947 h 6019653"/>
              <a:gd name="connsiteX352" fmla="*/ 2359596 w 7106314"/>
              <a:gd name="connsiteY352" fmla="*/ 946448 h 6019653"/>
              <a:gd name="connsiteX353" fmla="*/ 2362483 w 7106314"/>
              <a:gd name="connsiteY353" fmla="*/ 949447 h 6019653"/>
              <a:gd name="connsiteX354" fmla="*/ 2365369 w 7106314"/>
              <a:gd name="connsiteY354" fmla="*/ 952447 h 6019653"/>
              <a:gd name="connsiteX355" fmla="*/ 2382687 w 7106314"/>
              <a:gd name="connsiteY355" fmla="*/ 974946 h 6019653"/>
              <a:gd name="connsiteX356" fmla="*/ 2404334 w 7106314"/>
              <a:gd name="connsiteY356" fmla="*/ 991445 h 6019653"/>
              <a:gd name="connsiteX357" fmla="*/ 2427425 w 7106314"/>
              <a:gd name="connsiteY357" fmla="*/ 1007944 h 6019653"/>
              <a:gd name="connsiteX358" fmla="*/ 2450516 w 7106314"/>
              <a:gd name="connsiteY358" fmla="*/ 1021443 h 6019653"/>
              <a:gd name="connsiteX359" fmla="*/ 2499584 w 7106314"/>
              <a:gd name="connsiteY359" fmla="*/ 1055941 h 6019653"/>
              <a:gd name="connsiteX360" fmla="*/ 2548652 w 7106314"/>
              <a:gd name="connsiteY360" fmla="*/ 1088939 h 6019653"/>
              <a:gd name="connsiteX361" fmla="*/ 2564528 w 7106314"/>
              <a:gd name="connsiteY361" fmla="*/ 1097939 h 6019653"/>
              <a:gd name="connsiteX362" fmla="*/ 2581846 w 7106314"/>
              <a:gd name="connsiteY362" fmla="*/ 1105439 h 6019653"/>
              <a:gd name="connsiteX363" fmla="*/ 2671323 w 7106314"/>
              <a:gd name="connsiteY363" fmla="*/ 1151936 h 6019653"/>
              <a:gd name="connsiteX364" fmla="*/ 2726164 w 7106314"/>
              <a:gd name="connsiteY364" fmla="*/ 1174435 h 6019653"/>
              <a:gd name="connsiteX365" fmla="*/ 2730493 w 7106314"/>
              <a:gd name="connsiteY365" fmla="*/ 1175934 h 6019653"/>
              <a:gd name="connsiteX366" fmla="*/ 2737709 w 7106314"/>
              <a:gd name="connsiteY366" fmla="*/ 1175934 h 6019653"/>
              <a:gd name="connsiteX367" fmla="*/ 2746368 w 7106314"/>
              <a:gd name="connsiteY367" fmla="*/ 1175934 h 6019653"/>
              <a:gd name="connsiteX368" fmla="*/ 2740595 w 7106314"/>
              <a:gd name="connsiteY368" fmla="*/ 1168435 h 6019653"/>
              <a:gd name="connsiteX369" fmla="*/ 2731936 w 7106314"/>
              <a:gd name="connsiteY369" fmla="*/ 1162435 h 6019653"/>
              <a:gd name="connsiteX370" fmla="*/ 2726164 w 7106314"/>
              <a:gd name="connsiteY370" fmla="*/ 1157935 h 6019653"/>
              <a:gd name="connsiteX371" fmla="*/ 2718947 w 7106314"/>
              <a:gd name="connsiteY371" fmla="*/ 1153436 h 6019653"/>
              <a:gd name="connsiteX372" fmla="*/ 2697300 w 7106314"/>
              <a:gd name="connsiteY372" fmla="*/ 1139936 h 6019653"/>
              <a:gd name="connsiteX373" fmla="*/ 2675652 w 7106314"/>
              <a:gd name="connsiteY373" fmla="*/ 1127937 h 6019653"/>
              <a:gd name="connsiteX374" fmla="*/ 2651118 w 7106314"/>
              <a:gd name="connsiteY374" fmla="*/ 1111438 h 6019653"/>
              <a:gd name="connsiteX375" fmla="*/ 2629470 w 7106314"/>
              <a:gd name="connsiteY375" fmla="*/ 1093439 h 6019653"/>
              <a:gd name="connsiteX376" fmla="*/ 2604937 w 7106314"/>
              <a:gd name="connsiteY376" fmla="*/ 1075440 h 6019653"/>
              <a:gd name="connsiteX377" fmla="*/ 2581846 w 7106314"/>
              <a:gd name="connsiteY377" fmla="*/ 1061941 h 6019653"/>
              <a:gd name="connsiteX378" fmla="*/ 2557311 w 7106314"/>
              <a:gd name="connsiteY378" fmla="*/ 1054442 h 6019653"/>
              <a:gd name="connsiteX379" fmla="*/ 2542879 w 7106314"/>
              <a:gd name="connsiteY379" fmla="*/ 1048442 h 6019653"/>
              <a:gd name="connsiteX380" fmla="*/ 2529891 w 7106314"/>
              <a:gd name="connsiteY380" fmla="*/ 1040942 h 6019653"/>
              <a:gd name="connsiteX381" fmla="*/ 2516902 w 7106314"/>
              <a:gd name="connsiteY381" fmla="*/ 1031942 h 6019653"/>
              <a:gd name="connsiteX382" fmla="*/ 2516902 w 7106314"/>
              <a:gd name="connsiteY382" fmla="*/ 1030443 h 6019653"/>
              <a:gd name="connsiteX383" fmla="*/ 2519789 w 7106314"/>
              <a:gd name="connsiteY383" fmla="*/ 1027443 h 6019653"/>
              <a:gd name="connsiteX384" fmla="*/ 2548652 w 7106314"/>
              <a:gd name="connsiteY384" fmla="*/ 1034942 h 6019653"/>
              <a:gd name="connsiteX385" fmla="*/ 2576073 w 7106314"/>
              <a:gd name="connsiteY385" fmla="*/ 1042442 h 6019653"/>
              <a:gd name="connsiteX386" fmla="*/ 2602050 w 7106314"/>
              <a:gd name="connsiteY386" fmla="*/ 1054442 h 6019653"/>
              <a:gd name="connsiteX387" fmla="*/ 2623697 w 7106314"/>
              <a:gd name="connsiteY387" fmla="*/ 1075440 h 6019653"/>
              <a:gd name="connsiteX388" fmla="*/ 2626584 w 7106314"/>
              <a:gd name="connsiteY388" fmla="*/ 1076940 h 6019653"/>
              <a:gd name="connsiteX389" fmla="*/ 2630914 w 7106314"/>
              <a:gd name="connsiteY389" fmla="*/ 1081440 h 6019653"/>
              <a:gd name="connsiteX390" fmla="*/ 2636686 w 7106314"/>
              <a:gd name="connsiteY390" fmla="*/ 1081440 h 6019653"/>
              <a:gd name="connsiteX391" fmla="*/ 2651118 w 7106314"/>
              <a:gd name="connsiteY391" fmla="*/ 1082940 h 6019653"/>
              <a:gd name="connsiteX392" fmla="*/ 2659777 w 7106314"/>
              <a:gd name="connsiteY392" fmla="*/ 1088939 h 6019653"/>
              <a:gd name="connsiteX393" fmla="*/ 2669879 w 7106314"/>
              <a:gd name="connsiteY393" fmla="*/ 1099439 h 6019653"/>
              <a:gd name="connsiteX394" fmla="*/ 2674209 w 7106314"/>
              <a:gd name="connsiteY394" fmla="*/ 1100939 h 6019653"/>
              <a:gd name="connsiteX395" fmla="*/ 2678538 w 7106314"/>
              <a:gd name="connsiteY395" fmla="*/ 1105439 h 6019653"/>
              <a:gd name="connsiteX396" fmla="*/ 2681425 w 7106314"/>
              <a:gd name="connsiteY396" fmla="*/ 1105439 h 6019653"/>
              <a:gd name="connsiteX397" fmla="*/ 2684311 w 7106314"/>
              <a:gd name="connsiteY397" fmla="*/ 1105439 h 6019653"/>
              <a:gd name="connsiteX398" fmla="*/ 2690084 w 7106314"/>
              <a:gd name="connsiteY398" fmla="*/ 1103938 h 6019653"/>
              <a:gd name="connsiteX399" fmla="*/ 2695856 w 7106314"/>
              <a:gd name="connsiteY399" fmla="*/ 1103938 h 6019653"/>
              <a:gd name="connsiteX400" fmla="*/ 2698743 w 7106314"/>
              <a:gd name="connsiteY400" fmla="*/ 1105439 h 6019653"/>
              <a:gd name="connsiteX401" fmla="*/ 2703073 w 7106314"/>
              <a:gd name="connsiteY401" fmla="*/ 1106938 h 6019653"/>
              <a:gd name="connsiteX402" fmla="*/ 2707402 w 7106314"/>
              <a:gd name="connsiteY402" fmla="*/ 1111438 h 6019653"/>
              <a:gd name="connsiteX403" fmla="*/ 2711732 w 7106314"/>
              <a:gd name="connsiteY403" fmla="*/ 1112938 h 6019653"/>
              <a:gd name="connsiteX404" fmla="*/ 2714618 w 7106314"/>
              <a:gd name="connsiteY404" fmla="*/ 1117438 h 6019653"/>
              <a:gd name="connsiteX405" fmla="*/ 2720391 w 7106314"/>
              <a:gd name="connsiteY405" fmla="*/ 1123438 h 6019653"/>
              <a:gd name="connsiteX406" fmla="*/ 2724720 w 7106314"/>
              <a:gd name="connsiteY406" fmla="*/ 1129437 h 6019653"/>
              <a:gd name="connsiteX407" fmla="*/ 2730493 w 7106314"/>
              <a:gd name="connsiteY407" fmla="*/ 1133937 h 6019653"/>
              <a:gd name="connsiteX408" fmla="*/ 2742038 w 7106314"/>
              <a:gd name="connsiteY408" fmla="*/ 1144437 h 6019653"/>
              <a:gd name="connsiteX409" fmla="*/ 2752141 w 7106314"/>
              <a:gd name="connsiteY409" fmla="*/ 1141437 h 6019653"/>
              <a:gd name="connsiteX410" fmla="*/ 2762242 w 7106314"/>
              <a:gd name="connsiteY410" fmla="*/ 1129437 h 6019653"/>
              <a:gd name="connsiteX411" fmla="*/ 2799492 w 7106314"/>
              <a:gd name="connsiteY411" fmla="*/ 1148795 h 6019653"/>
              <a:gd name="connsiteX412" fmla="*/ 2805644 w 7106314"/>
              <a:gd name="connsiteY412" fmla="*/ 1150926 h 6019653"/>
              <a:gd name="connsiteX413" fmla="*/ 2822962 w 7106314"/>
              <a:gd name="connsiteY413" fmla="*/ 1159925 h 6019653"/>
              <a:gd name="connsiteX414" fmla="*/ 2843167 w 7106314"/>
              <a:gd name="connsiteY414" fmla="*/ 1167424 h 6019653"/>
              <a:gd name="connsiteX415" fmla="*/ 2863371 w 7106314"/>
              <a:gd name="connsiteY415" fmla="*/ 1176424 h 6019653"/>
              <a:gd name="connsiteX416" fmla="*/ 2880689 w 7106314"/>
              <a:gd name="connsiteY416" fmla="*/ 1185423 h 6019653"/>
              <a:gd name="connsiteX417" fmla="*/ 2898008 w 7106314"/>
              <a:gd name="connsiteY417" fmla="*/ 1198923 h 6019653"/>
              <a:gd name="connsiteX418" fmla="*/ 2947783 w 7106314"/>
              <a:gd name="connsiteY418" fmla="*/ 1231974 h 6019653"/>
              <a:gd name="connsiteX419" fmla="*/ 2949856 w 7106314"/>
              <a:gd name="connsiteY419" fmla="*/ 1232931 h 6019653"/>
              <a:gd name="connsiteX420" fmla="*/ 2950112 w 7106314"/>
              <a:gd name="connsiteY420" fmla="*/ 1233109 h 6019653"/>
              <a:gd name="connsiteX421" fmla="*/ 2952848 w 7106314"/>
              <a:gd name="connsiteY421" fmla="*/ 1227421 h 6019653"/>
              <a:gd name="connsiteX422" fmla="*/ 2954291 w 7106314"/>
              <a:gd name="connsiteY422" fmla="*/ 1222922 h 6019653"/>
              <a:gd name="connsiteX423" fmla="*/ 2954291 w 7106314"/>
              <a:gd name="connsiteY423" fmla="*/ 1218421 h 6019653"/>
              <a:gd name="connsiteX424" fmla="*/ 2952848 w 7106314"/>
              <a:gd name="connsiteY424" fmla="*/ 1213922 h 6019653"/>
              <a:gd name="connsiteX425" fmla="*/ 2949962 w 7106314"/>
              <a:gd name="connsiteY425" fmla="*/ 1212422 h 6019653"/>
              <a:gd name="connsiteX426" fmla="*/ 2947076 w 7106314"/>
              <a:gd name="connsiteY426" fmla="*/ 1210922 h 6019653"/>
              <a:gd name="connsiteX427" fmla="*/ 2942746 w 7106314"/>
              <a:gd name="connsiteY427" fmla="*/ 1207923 h 6019653"/>
              <a:gd name="connsiteX428" fmla="*/ 2932644 w 7106314"/>
              <a:gd name="connsiteY428" fmla="*/ 1204923 h 6019653"/>
              <a:gd name="connsiteX429" fmla="*/ 2922541 w 7106314"/>
              <a:gd name="connsiteY429" fmla="*/ 1198923 h 6019653"/>
              <a:gd name="connsiteX430" fmla="*/ 2915326 w 7106314"/>
              <a:gd name="connsiteY430" fmla="*/ 1194423 h 6019653"/>
              <a:gd name="connsiteX431" fmla="*/ 2905223 w 7106314"/>
              <a:gd name="connsiteY431" fmla="*/ 1188423 h 6019653"/>
              <a:gd name="connsiteX432" fmla="*/ 2898008 w 7106314"/>
              <a:gd name="connsiteY432" fmla="*/ 1182423 h 6019653"/>
              <a:gd name="connsiteX433" fmla="*/ 2889349 w 7106314"/>
              <a:gd name="connsiteY433" fmla="*/ 1176424 h 6019653"/>
              <a:gd name="connsiteX434" fmla="*/ 2815746 w 7106314"/>
              <a:gd name="connsiteY434" fmla="*/ 1131426 h 6019653"/>
              <a:gd name="connsiteX435" fmla="*/ 2809973 w 7106314"/>
              <a:gd name="connsiteY435" fmla="*/ 1129927 h 6019653"/>
              <a:gd name="connsiteX436" fmla="*/ 2805644 w 7106314"/>
              <a:gd name="connsiteY436" fmla="*/ 1126927 h 6019653"/>
              <a:gd name="connsiteX437" fmla="*/ 2799871 w 7106314"/>
              <a:gd name="connsiteY437" fmla="*/ 1122427 h 6019653"/>
              <a:gd name="connsiteX438" fmla="*/ 2795541 w 7106314"/>
              <a:gd name="connsiteY438" fmla="*/ 1119427 h 6019653"/>
              <a:gd name="connsiteX439" fmla="*/ 2794099 w 7106314"/>
              <a:gd name="connsiteY439" fmla="*/ 1113427 h 6019653"/>
              <a:gd name="connsiteX440" fmla="*/ 2792655 w 7106314"/>
              <a:gd name="connsiteY440" fmla="*/ 1107428 h 6019653"/>
              <a:gd name="connsiteX441" fmla="*/ 2789769 w 7106314"/>
              <a:gd name="connsiteY441" fmla="*/ 1102928 h 6019653"/>
              <a:gd name="connsiteX442" fmla="*/ 2788326 w 7106314"/>
              <a:gd name="connsiteY442" fmla="*/ 1098428 h 6019653"/>
              <a:gd name="connsiteX443" fmla="*/ 2783996 w 7106314"/>
              <a:gd name="connsiteY443" fmla="*/ 1093929 h 6019653"/>
              <a:gd name="connsiteX444" fmla="*/ 2781110 w 7106314"/>
              <a:gd name="connsiteY444" fmla="*/ 1092428 h 6019653"/>
              <a:gd name="connsiteX445" fmla="*/ 2768122 w 7106314"/>
              <a:gd name="connsiteY445" fmla="*/ 1081930 h 6019653"/>
              <a:gd name="connsiteX446" fmla="*/ 2759462 w 7106314"/>
              <a:gd name="connsiteY446" fmla="*/ 1069930 h 6019653"/>
              <a:gd name="connsiteX447" fmla="*/ 2753690 w 7106314"/>
              <a:gd name="connsiteY447" fmla="*/ 1056431 h 6019653"/>
              <a:gd name="connsiteX448" fmla="*/ 2759462 w 7106314"/>
              <a:gd name="connsiteY448" fmla="*/ 1047431 h 6019653"/>
              <a:gd name="connsiteX449" fmla="*/ 2762349 w 7106314"/>
              <a:gd name="connsiteY449" fmla="*/ 1038431 h 6019653"/>
              <a:gd name="connsiteX450" fmla="*/ 2768122 w 7106314"/>
              <a:gd name="connsiteY450" fmla="*/ 1029432 h 6019653"/>
              <a:gd name="connsiteX451" fmla="*/ 2776781 w 7106314"/>
              <a:gd name="connsiteY451" fmla="*/ 1023432 h 6019653"/>
              <a:gd name="connsiteX452" fmla="*/ 2789769 w 7106314"/>
              <a:gd name="connsiteY452" fmla="*/ 1023432 h 6019653"/>
              <a:gd name="connsiteX453" fmla="*/ 2776781 w 7106314"/>
              <a:gd name="connsiteY453" fmla="*/ 1009933 h 6019653"/>
              <a:gd name="connsiteX454" fmla="*/ 2768122 w 7106314"/>
              <a:gd name="connsiteY454" fmla="*/ 993434 h 6019653"/>
              <a:gd name="connsiteX455" fmla="*/ 2760905 w 7106314"/>
              <a:gd name="connsiteY455" fmla="*/ 975435 h 6019653"/>
              <a:gd name="connsiteX456" fmla="*/ 2753690 w 7106314"/>
              <a:gd name="connsiteY456" fmla="*/ 955937 h 6019653"/>
              <a:gd name="connsiteX457" fmla="*/ 2814303 w 7106314"/>
              <a:gd name="connsiteY457" fmla="*/ 990434 h 6019653"/>
              <a:gd name="connsiteX458" fmla="*/ 2876359 w 7106314"/>
              <a:gd name="connsiteY458" fmla="*/ 1024933 h 6019653"/>
              <a:gd name="connsiteX459" fmla="*/ 2872030 w 7106314"/>
              <a:gd name="connsiteY459" fmla="*/ 1015933 h 6019653"/>
              <a:gd name="connsiteX460" fmla="*/ 2866258 w 7106314"/>
              <a:gd name="connsiteY460" fmla="*/ 1006934 h 6019653"/>
              <a:gd name="connsiteX461" fmla="*/ 2863371 w 7106314"/>
              <a:gd name="connsiteY461" fmla="*/ 996434 h 6019653"/>
              <a:gd name="connsiteX462" fmla="*/ 2864814 w 7106314"/>
              <a:gd name="connsiteY462" fmla="*/ 987434 h 6019653"/>
              <a:gd name="connsiteX463" fmla="*/ 2872030 w 7106314"/>
              <a:gd name="connsiteY463" fmla="*/ 984435 h 6019653"/>
              <a:gd name="connsiteX464" fmla="*/ 2882132 w 7106314"/>
              <a:gd name="connsiteY464" fmla="*/ 984435 h 6019653"/>
              <a:gd name="connsiteX465" fmla="*/ 2870587 w 7106314"/>
              <a:gd name="connsiteY465" fmla="*/ 960436 h 6019653"/>
              <a:gd name="connsiteX466" fmla="*/ 2856155 w 7106314"/>
              <a:gd name="connsiteY466" fmla="*/ 942437 h 6019653"/>
              <a:gd name="connsiteX467" fmla="*/ 2838837 w 7106314"/>
              <a:gd name="connsiteY467" fmla="*/ 924438 h 6019653"/>
              <a:gd name="connsiteX468" fmla="*/ 2825849 w 7106314"/>
              <a:gd name="connsiteY468" fmla="*/ 903439 h 6019653"/>
              <a:gd name="connsiteX469" fmla="*/ 2820076 w 7106314"/>
              <a:gd name="connsiteY469" fmla="*/ 883941 h 6019653"/>
              <a:gd name="connsiteX470" fmla="*/ 2822962 w 7106314"/>
              <a:gd name="connsiteY470" fmla="*/ 858442 h 6019653"/>
              <a:gd name="connsiteX471" fmla="*/ 2831621 w 7106314"/>
              <a:gd name="connsiteY471" fmla="*/ 861441 h 6019653"/>
              <a:gd name="connsiteX472" fmla="*/ 2837394 w 7106314"/>
              <a:gd name="connsiteY472" fmla="*/ 864441 h 6019653"/>
              <a:gd name="connsiteX473" fmla="*/ 2841723 w 7106314"/>
              <a:gd name="connsiteY473" fmla="*/ 868941 h 6019653"/>
              <a:gd name="connsiteX474" fmla="*/ 2844610 w 7106314"/>
              <a:gd name="connsiteY474" fmla="*/ 874941 h 6019653"/>
              <a:gd name="connsiteX475" fmla="*/ 2847496 w 7106314"/>
              <a:gd name="connsiteY475" fmla="*/ 880941 h 6019653"/>
              <a:gd name="connsiteX476" fmla="*/ 2847496 w 7106314"/>
              <a:gd name="connsiteY476" fmla="*/ 886940 h 6019653"/>
              <a:gd name="connsiteX477" fmla="*/ 2848940 w 7106314"/>
              <a:gd name="connsiteY477" fmla="*/ 892940 h 6019653"/>
              <a:gd name="connsiteX478" fmla="*/ 2853269 w 7106314"/>
              <a:gd name="connsiteY478" fmla="*/ 898940 h 6019653"/>
              <a:gd name="connsiteX479" fmla="*/ 2856155 w 7106314"/>
              <a:gd name="connsiteY479" fmla="*/ 901940 h 6019653"/>
              <a:gd name="connsiteX480" fmla="*/ 2863371 w 7106314"/>
              <a:gd name="connsiteY480" fmla="*/ 906439 h 6019653"/>
              <a:gd name="connsiteX481" fmla="*/ 2883576 w 7106314"/>
              <a:gd name="connsiteY481" fmla="*/ 921438 h 6019653"/>
              <a:gd name="connsiteX482" fmla="*/ 2908109 w 7106314"/>
              <a:gd name="connsiteY482" fmla="*/ 940937 h 6019653"/>
              <a:gd name="connsiteX483" fmla="*/ 2931200 w 7106314"/>
              <a:gd name="connsiteY483" fmla="*/ 955937 h 6019653"/>
              <a:gd name="connsiteX484" fmla="*/ 2957177 w 7106314"/>
              <a:gd name="connsiteY484" fmla="*/ 966436 h 6019653"/>
              <a:gd name="connsiteX485" fmla="*/ 2960064 w 7106314"/>
              <a:gd name="connsiteY485" fmla="*/ 969435 h 6019653"/>
              <a:gd name="connsiteX486" fmla="*/ 2964394 w 7106314"/>
              <a:gd name="connsiteY486" fmla="*/ 972435 h 6019653"/>
              <a:gd name="connsiteX487" fmla="*/ 2965836 w 7106314"/>
              <a:gd name="connsiteY487" fmla="*/ 976935 h 6019653"/>
              <a:gd name="connsiteX488" fmla="*/ 2971609 w 7106314"/>
              <a:gd name="connsiteY488" fmla="*/ 981435 h 6019653"/>
              <a:gd name="connsiteX489" fmla="*/ 2975939 w 7106314"/>
              <a:gd name="connsiteY489" fmla="*/ 982935 h 6019653"/>
              <a:gd name="connsiteX490" fmla="*/ 2980268 w 7106314"/>
              <a:gd name="connsiteY490" fmla="*/ 984435 h 6019653"/>
              <a:gd name="connsiteX491" fmla="*/ 2997586 w 7106314"/>
              <a:gd name="connsiteY491" fmla="*/ 993434 h 6019653"/>
              <a:gd name="connsiteX492" fmla="*/ 3010575 w 7106314"/>
              <a:gd name="connsiteY492" fmla="*/ 1005433 h 6019653"/>
              <a:gd name="connsiteX493" fmla="*/ 3025007 w 7106314"/>
              <a:gd name="connsiteY493" fmla="*/ 1015933 h 6019653"/>
              <a:gd name="connsiteX494" fmla="*/ 3042325 w 7106314"/>
              <a:gd name="connsiteY494" fmla="*/ 1029432 h 6019653"/>
              <a:gd name="connsiteX495" fmla="*/ 3058200 w 7106314"/>
              <a:gd name="connsiteY495" fmla="*/ 1041431 h 6019653"/>
              <a:gd name="connsiteX496" fmla="*/ 3074075 w 7106314"/>
              <a:gd name="connsiteY496" fmla="*/ 1056431 h 6019653"/>
              <a:gd name="connsiteX497" fmla="*/ 3092836 w 7106314"/>
              <a:gd name="connsiteY497" fmla="*/ 1062430 h 6019653"/>
              <a:gd name="connsiteX498" fmla="*/ 3098609 w 7106314"/>
              <a:gd name="connsiteY498" fmla="*/ 1063931 h 6019653"/>
              <a:gd name="connsiteX499" fmla="*/ 3104382 w 7106314"/>
              <a:gd name="connsiteY499" fmla="*/ 1066930 h 6019653"/>
              <a:gd name="connsiteX500" fmla="*/ 3111598 w 7106314"/>
              <a:gd name="connsiteY500" fmla="*/ 1068430 h 6019653"/>
              <a:gd name="connsiteX501" fmla="*/ 3114484 w 7106314"/>
              <a:gd name="connsiteY501" fmla="*/ 1069930 h 6019653"/>
              <a:gd name="connsiteX502" fmla="*/ 3120257 w 7106314"/>
              <a:gd name="connsiteY502" fmla="*/ 1074430 h 6019653"/>
              <a:gd name="connsiteX503" fmla="*/ 3123143 w 7106314"/>
              <a:gd name="connsiteY503" fmla="*/ 1080429 h 6019653"/>
              <a:gd name="connsiteX504" fmla="*/ 3124586 w 7106314"/>
              <a:gd name="connsiteY504" fmla="*/ 1087929 h 6019653"/>
              <a:gd name="connsiteX505" fmla="*/ 3136131 w 7106314"/>
              <a:gd name="connsiteY505" fmla="*/ 1092428 h 6019653"/>
              <a:gd name="connsiteX506" fmla="*/ 3144791 w 7106314"/>
              <a:gd name="connsiteY506" fmla="*/ 1102928 h 6019653"/>
              <a:gd name="connsiteX507" fmla="*/ 3150563 w 7106314"/>
              <a:gd name="connsiteY507" fmla="*/ 1113427 h 6019653"/>
              <a:gd name="connsiteX508" fmla="*/ 3159222 w 7106314"/>
              <a:gd name="connsiteY508" fmla="*/ 1120927 h 6019653"/>
              <a:gd name="connsiteX509" fmla="*/ 3173654 w 7106314"/>
              <a:gd name="connsiteY509" fmla="*/ 1122427 h 6019653"/>
              <a:gd name="connsiteX510" fmla="*/ 3177984 w 7106314"/>
              <a:gd name="connsiteY510" fmla="*/ 1125427 h 6019653"/>
              <a:gd name="connsiteX511" fmla="*/ 3183757 w 7106314"/>
              <a:gd name="connsiteY511" fmla="*/ 1129927 h 6019653"/>
              <a:gd name="connsiteX512" fmla="*/ 3189529 w 7106314"/>
              <a:gd name="connsiteY512" fmla="*/ 1135927 h 6019653"/>
              <a:gd name="connsiteX513" fmla="*/ 3195302 w 7106314"/>
              <a:gd name="connsiteY513" fmla="*/ 1138926 h 6019653"/>
              <a:gd name="connsiteX514" fmla="*/ 3201075 w 7106314"/>
              <a:gd name="connsiteY514" fmla="*/ 1143426 h 6019653"/>
              <a:gd name="connsiteX515" fmla="*/ 3206848 w 7106314"/>
              <a:gd name="connsiteY515" fmla="*/ 1144926 h 6019653"/>
              <a:gd name="connsiteX516" fmla="*/ 3212620 w 7106314"/>
              <a:gd name="connsiteY516" fmla="*/ 1144926 h 6019653"/>
              <a:gd name="connsiteX517" fmla="*/ 3218393 w 7106314"/>
              <a:gd name="connsiteY517" fmla="*/ 1143426 h 6019653"/>
              <a:gd name="connsiteX518" fmla="*/ 3224166 w 7106314"/>
              <a:gd name="connsiteY518" fmla="*/ 1137426 h 6019653"/>
              <a:gd name="connsiteX519" fmla="*/ 3216949 w 7106314"/>
              <a:gd name="connsiteY519" fmla="*/ 1131426 h 6019653"/>
              <a:gd name="connsiteX520" fmla="*/ 3211177 w 7106314"/>
              <a:gd name="connsiteY520" fmla="*/ 1126927 h 6019653"/>
              <a:gd name="connsiteX521" fmla="*/ 3202518 w 7106314"/>
              <a:gd name="connsiteY521" fmla="*/ 1122427 h 6019653"/>
              <a:gd name="connsiteX522" fmla="*/ 3173654 w 7106314"/>
              <a:gd name="connsiteY522" fmla="*/ 1104428 h 6019653"/>
              <a:gd name="connsiteX523" fmla="*/ 3147677 w 7106314"/>
              <a:gd name="connsiteY523" fmla="*/ 1081930 h 6019653"/>
              <a:gd name="connsiteX524" fmla="*/ 3120257 w 7106314"/>
              <a:gd name="connsiteY524" fmla="*/ 1059430 h 6019653"/>
              <a:gd name="connsiteX525" fmla="*/ 3069745 w 7106314"/>
              <a:gd name="connsiteY525" fmla="*/ 1023432 h 6019653"/>
              <a:gd name="connsiteX526" fmla="*/ 3058200 w 7106314"/>
              <a:gd name="connsiteY526" fmla="*/ 1017433 h 6019653"/>
              <a:gd name="connsiteX527" fmla="*/ 3048098 w 7106314"/>
              <a:gd name="connsiteY527" fmla="*/ 1009933 h 6019653"/>
              <a:gd name="connsiteX528" fmla="*/ 3037995 w 7106314"/>
              <a:gd name="connsiteY528" fmla="*/ 1000934 h 6019653"/>
              <a:gd name="connsiteX529" fmla="*/ 3029336 w 7106314"/>
              <a:gd name="connsiteY529" fmla="*/ 990434 h 6019653"/>
              <a:gd name="connsiteX530" fmla="*/ 3019235 w 7106314"/>
              <a:gd name="connsiteY530" fmla="*/ 982935 h 6019653"/>
              <a:gd name="connsiteX531" fmla="*/ 3003359 w 7106314"/>
              <a:gd name="connsiteY531" fmla="*/ 981435 h 6019653"/>
              <a:gd name="connsiteX532" fmla="*/ 3009132 w 7106314"/>
              <a:gd name="connsiteY532" fmla="*/ 976935 h 6019653"/>
              <a:gd name="connsiteX533" fmla="*/ 3014905 w 7106314"/>
              <a:gd name="connsiteY533" fmla="*/ 972435 h 6019653"/>
              <a:gd name="connsiteX534" fmla="*/ 3020677 w 7106314"/>
              <a:gd name="connsiteY534" fmla="*/ 970936 h 6019653"/>
              <a:gd name="connsiteX535" fmla="*/ 3026450 w 7106314"/>
              <a:gd name="connsiteY535" fmla="*/ 972435 h 6019653"/>
              <a:gd name="connsiteX536" fmla="*/ 3032223 w 7106314"/>
              <a:gd name="connsiteY536" fmla="*/ 976935 h 6019653"/>
              <a:gd name="connsiteX537" fmla="*/ 3046654 w 7106314"/>
              <a:gd name="connsiteY537" fmla="*/ 987434 h 6019653"/>
              <a:gd name="connsiteX538" fmla="*/ 3062530 w 7106314"/>
              <a:gd name="connsiteY538" fmla="*/ 996434 h 6019653"/>
              <a:gd name="connsiteX539" fmla="*/ 3074075 w 7106314"/>
              <a:gd name="connsiteY539" fmla="*/ 1011433 h 6019653"/>
              <a:gd name="connsiteX540" fmla="*/ 3075518 w 7106314"/>
              <a:gd name="connsiteY540" fmla="*/ 1012933 h 6019653"/>
              <a:gd name="connsiteX541" fmla="*/ 3078404 w 7106314"/>
              <a:gd name="connsiteY541" fmla="*/ 1017433 h 6019653"/>
              <a:gd name="connsiteX542" fmla="*/ 3079848 w 7106314"/>
              <a:gd name="connsiteY542" fmla="*/ 1017433 h 6019653"/>
              <a:gd name="connsiteX543" fmla="*/ 3098609 w 7106314"/>
              <a:gd name="connsiteY543" fmla="*/ 1023432 h 6019653"/>
              <a:gd name="connsiteX544" fmla="*/ 3117371 w 7106314"/>
              <a:gd name="connsiteY544" fmla="*/ 1033932 h 6019653"/>
              <a:gd name="connsiteX545" fmla="*/ 3130359 w 7106314"/>
              <a:gd name="connsiteY545" fmla="*/ 1047431 h 6019653"/>
              <a:gd name="connsiteX546" fmla="*/ 3146234 w 7106314"/>
              <a:gd name="connsiteY546" fmla="*/ 1059430 h 6019653"/>
              <a:gd name="connsiteX547" fmla="*/ 3192416 w 7106314"/>
              <a:gd name="connsiteY547" fmla="*/ 1092428 h 6019653"/>
              <a:gd name="connsiteX548" fmla="*/ 3238598 w 7106314"/>
              <a:gd name="connsiteY548" fmla="*/ 1125427 h 6019653"/>
              <a:gd name="connsiteX549" fmla="*/ 3244370 w 7106314"/>
              <a:gd name="connsiteY549" fmla="*/ 1126927 h 6019653"/>
              <a:gd name="connsiteX550" fmla="*/ 3251586 w 7106314"/>
              <a:gd name="connsiteY550" fmla="*/ 1129927 h 6019653"/>
              <a:gd name="connsiteX551" fmla="*/ 3258802 w 7106314"/>
              <a:gd name="connsiteY551" fmla="*/ 1129927 h 6019653"/>
              <a:gd name="connsiteX552" fmla="*/ 3240040 w 7106314"/>
              <a:gd name="connsiteY552" fmla="*/ 1110427 h 6019653"/>
              <a:gd name="connsiteX553" fmla="*/ 3211177 w 7106314"/>
              <a:gd name="connsiteY553" fmla="*/ 1080429 h 6019653"/>
              <a:gd name="connsiteX554" fmla="*/ 3208290 w 7106314"/>
              <a:gd name="connsiteY554" fmla="*/ 1078930 h 6019653"/>
              <a:gd name="connsiteX555" fmla="*/ 3208290 w 7106314"/>
              <a:gd name="connsiteY555" fmla="*/ 1075930 h 6019653"/>
              <a:gd name="connsiteX556" fmla="*/ 3206848 w 7106314"/>
              <a:gd name="connsiteY556" fmla="*/ 1074430 h 6019653"/>
              <a:gd name="connsiteX557" fmla="*/ 3195302 w 7106314"/>
              <a:gd name="connsiteY557" fmla="*/ 1069930 h 6019653"/>
              <a:gd name="connsiteX558" fmla="*/ 3185200 w 7106314"/>
              <a:gd name="connsiteY558" fmla="*/ 1059430 h 6019653"/>
              <a:gd name="connsiteX559" fmla="*/ 3175098 w 7106314"/>
              <a:gd name="connsiteY559" fmla="*/ 1050431 h 6019653"/>
              <a:gd name="connsiteX560" fmla="*/ 3164995 w 7106314"/>
              <a:gd name="connsiteY560" fmla="*/ 1041431 h 6019653"/>
              <a:gd name="connsiteX561" fmla="*/ 3141904 w 7106314"/>
              <a:gd name="connsiteY561" fmla="*/ 1027933 h 6019653"/>
              <a:gd name="connsiteX562" fmla="*/ 3118813 w 7106314"/>
              <a:gd name="connsiteY562" fmla="*/ 1009933 h 6019653"/>
              <a:gd name="connsiteX563" fmla="*/ 3071189 w 7106314"/>
              <a:gd name="connsiteY563" fmla="*/ 978435 h 6019653"/>
              <a:gd name="connsiteX564" fmla="*/ 3004803 w 7106314"/>
              <a:gd name="connsiteY564" fmla="*/ 927438 h 6019653"/>
              <a:gd name="connsiteX565" fmla="*/ 3009132 w 7106314"/>
              <a:gd name="connsiteY565" fmla="*/ 927438 h 6019653"/>
              <a:gd name="connsiteX566" fmla="*/ 3014905 w 7106314"/>
              <a:gd name="connsiteY566" fmla="*/ 927438 h 6019653"/>
              <a:gd name="connsiteX567" fmla="*/ 3020677 w 7106314"/>
              <a:gd name="connsiteY567" fmla="*/ 925938 h 6019653"/>
              <a:gd name="connsiteX568" fmla="*/ 3014905 w 7106314"/>
              <a:gd name="connsiteY568" fmla="*/ 921438 h 6019653"/>
              <a:gd name="connsiteX569" fmla="*/ 3009132 w 7106314"/>
              <a:gd name="connsiteY569" fmla="*/ 918438 h 6019653"/>
              <a:gd name="connsiteX570" fmla="*/ 3004803 w 7106314"/>
              <a:gd name="connsiteY570" fmla="*/ 915438 h 6019653"/>
              <a:gd name="connsiteX571" fmla="*/ 3001916 w 7106314"/>
              <a:gd name="connsiteY571" fmla="*/ 912439 h 6019653"/>
              <a:gd name="connsiteX572" fmla="*/ 3019235 w 7106314"/>
              <a:gd name="connsiteY572" fmla="*/ 912439 h 6019653"/>
              <a:gd name="connsiteX573" fmla="*/ 3035109 w 7106314"/>
              <a:gd name="connsiteY573" fmla="*/ 918438 h 6019653"/>
              <a:gd name="connsiteX574" fmla="*/ 3069745 w 7106314"/>
              <a:gd name="connsiteY574" fmla="*/ 942437 h 6019653"/>
              <a:gd name="connsiteX575" fmla="*/ 3107268 w 7106314"/>
              <a:gd name="connsiteY575" fmla="*/ 966436 h 6019653"/>
              <a:gd name="connsiteX576" fmla="*/ 3140461 w 7106314"/>
              <a:gd name="connsiteY576" fmla="*/ 993434 h 6019653"/>
              <a:gd name="connsiteX577" fmla="*/ 3163552 w 7106314"/>
              <a:gd name="connsiteY577" fmla="*/ 1009933 h 6019653"/>
              <a:gd name="connsiteX578" fmla="*/ 3186643 w 7106314"/>
              <a:gd name="connsiteY578" fmla="*/ 1023432 h 6019653"/>
              <a:gd name="connsiteX579" fmla="*/ 3208290 w 7106314"/>
              <a:gd name="connsiteY579" fmla="*/ 1039932 h 6019653"/>
              <a:gd name="connsiteX580" fmla="*/ 3211177 w 7106314"/>
              <a:gd name="connsiteY580" fmla="*/ 1039932 h 6019653"/>
              <a:gd name="connsiteX581" fmla="*/ 3214063 w 7106314"/>
              <a:gd name="connsiteY581" fmla="*/ 1039932 h 6019653"/>
              <a:gd name="connsiteX582" fmla="*/ 3219836 w 7106314"/>
              <a:gd name="connsiteY582" fmla="*/ 1038431 h 6019653"/>
              <a:gd name="connsiteX583" fmla="*/ 3211177 w 7106314"/>
              <a:gd name="connsiteY583" fmla="*/ 1027933 h 6019653"/>
              <a:gd name="connsiteX584" fmla="*/ 3198189 w 7106314"/>
              <a:gd name="connsiteY584" fmla="*/ 1017433 h 6019653"/>
              <a:gd name="connsiteX585" fmla="*/ 3152007 w 7106314"/>
              <a:gd name="connsiteY585" fmla="*/ 976935 h 6019653"/>
              <a:gd name="connsiteX586" fmla="*/ 3131802 w 7106314"/>
              <a:gd name="connsiteY586" fmla="*/ 961936 h 6019653"/>
              <a:gd name="connsiteX587" fmla="*/ 3111598 w 7106314"/>
              <a:gd name="connsiteY587" fmla="*/ 949937 h 6019653"/>
              <a:gd name="connsiteX588" fmla="*/ 3098609 w 7106314"/>
              <a:gd name="connsiteY588" fmla="*/ 943937 h 6019653"/>
              <a:gd name="connsiteX589" fmla="*/ 3089950 w 7106314"/>
              <a:gd name="connsiteY589" fmla="*/ 936437 h 6019653"/>
              <a:gd name="connsiteX590" fmla="*/ 3079848 w 7106314"/>
              <a:gd name="connsiteY590" fmla="*/ 927438 h 6019653"/>
              <a:gd name="connsiteX591" fmla="*/ 3075518 w 7106314"/>
              <a:gd name="connsiteY591" fmla="*/ 913939 h 6019653"/>
              <a:gd name="connsiteX592" fmla="*/ 3074075 w 7106314"/>
              <a:gd name="connsiteY592" fmla="*/ 909439 h 6019653"/>
              <a:gd name="connsiteX593" fmla="*/ 3069745 w 7106314"/>
              <a:gd name="connsiteY593" fmla="*/ 907939 h 6019653"/>
              <a:gd name="connsiteX594" fmla="*/ 3063973 w 7106314"/>
              <a:gd name="connsiteY594" fmla="*/ 903439 h 6019653"/>
              <a:gd name="connsiteX595" fmla="*/ 3053871 w 7106314"/>
              <a:gd name="connsiteY595" fmla="*/ 897439 h 6019653"/>
              <a:gd name="connsiteX596" fmla="*/ 3042325 w 7106314"/>
              <a:gd name="connsiteY596" fmla="*/ 891440 h 6019653"/>
              <a:gd name="connsiteX597" fmla="*/ 3017791 w 7106314"/>
              <a:gd name="connsiteY597" fmla="*/ 879440 h 6019653"/>
              <a:gd name="connsiteX598" fmla="*/ 2993257 w 7106314"/>
              <a:gd name="connsiteY598" fmla="*/ 862942 h 6019653"/>
              <a:gd name="connsiteX599" fmla="*/ 2971609 w 7106314"/>
              <a:gd name="connsiteY599" fmla="*/ 844943 h 6019653"/>
              <a:gd name="connsiteX600" fmla="*/ 2948518 w 7106314"/>
              <a:gd name="connsiteY600" fmla="*/ 826944 h 6019653"/>
              <a:gd name="connsiteX601" fmla="*/ 2932644 w 7106314"/>
              <a:gd name="connsiteY601" fmla="*/ 816444 h 6019653"/>
              <a:gd name="connsiteX602" fmla="*/ 2913882 w 7106314"/>
              <a:gd name="connsiteY602" fmla="*/ 804445 h 6019653"/>
              <a:gd name="connsiteX603" fmla="*/ 2916768 w 7106314"/>
              <a:gd name="connsiteY603" fmla="*/ 823944 h 6019653"/>
              <a:gd name="connsiteX604" fmla="*/ 2920969 w 7106314"/>
              <a:gd name="connsiteY604" fmla="*/ 839953 h 6019653"/>
              <a:gd name="connsiteX605" fmla="*/ 2908109 w 7106314"/>
              <a:gd name="connsiteY605" fmla="*/ 835943 h 6019653"/>
              <a:gd name="connsiteX606" fmla="*/ 2898008 w 7106314"/>
              <a:gd name="connsiteY606" fmla="*/ 826944 h 6019653"/>
              <a:gd name="connsiteX607" fmla="*/ 2886462 w 7106314"/>
              <a:gd name="connsiteY607" fmla="*/ 816444 h 6019653"/>
              <a:gd name="connsiteX608" fmla="*/ 2883576 w 7106314"/>
              <a:gd name="connsiteY608" fmla="*/ 811945 h 6019653"/>
              <a:gd name="connsiteX609" fmla="*/ 2880689 w 7106314"/>
              <a:gd name="connsiteY609" fmla="*/ 808945 h 6019653"/>
              <a:gd name="connsiteX610" fmla="*/ 2876359 w 7106314"/>
              <a:gd name="connsiteY610" fmla="*/ 805945 h 6019653"/>
              <a:gd name="connsiteX611" fmla="*/ 2872030 w 7106314"/>
              <a:gd name="connsiteY611" fmla="*/ 804445 h 6019653"/>
              <a:gd name="connsiteX612" fmla="*/ 2866258 w 7106314"/>
              <a:gd name="connsiteY612" fmla="*/ 801445 h 6019653"/>
              <a:gd name="connsiteX613" fmla="*/ 2860485 w 7106314"/>
              <a:gd name="connsiteY613" fmla="*/ 804445 h 6019653"/>
              <a:gd name="connsiteX614" fmla="*/ 2856155 w 7106314"/>
              <a:gd name="connsiteY614" fmla="*/ 801445 h 6019653"/>
              <a:gd name="connsiteX615" fmla="*/ 2850382 w 7106314"/>
              <a:gd name="connsiteY615" fmla="*/ 799945 h 6019653"/>
              <a:gd name="connsiteX616" fmla="*/ 2844610 w 7106314"/>
              <a:gd name="connsiteY616" fmla="*/ 795445 h 6019653"/>
              <a:gd name="connsiteX617" fmla="*/ 2841723 w 7106314"/>
              <a:gd name="connsiteY617" fmla="*/ 792445 h 6019653"/>
              <a:gd name="connsiteX618" fmla="*/ 2835950 w 7106314"/>
              <a:gd name="connsiteY618" fmla="*/ 786446 h 6019653"/>
              <a:gd name="connsiteX619" fmla="*/ 2827291 w 7106314"/>
              <a:gd name="connsiteY619" fmla="*/ 780446 h 6019653"/>
              <a:gd name="connsiteX620" fmla="*/ 2821519 w 7106314"/>
              <a:gd name="connsiteY620" fmla="*/ 771446 h 6019653"/>
              <a:gd name="connsiteX621" fmla="*/ 2825849 w 7106314"/>
              <a:gd name="connsiteY621" fmla="*/ 765447 h 6019653"/>
              <a:gd name="connsiteX622" fmla="*/ 2831621 w 7106314"/>
              <a:gd name="connsiteY622" fmla="*/ 759447 h 6019653"/>
              <a:gd name="connsiteX623" fmla="*/ 2854712 w 7106314"/>
              <a:gd name="connsiteY623" fmla="*/ 741448 h 6019653"/>
              <a:gd name="connsiteX624" fmla="*/ 2877803 w 7106314"/>
              <a:gd name="connsiteY624" fmla="*/ 720449 h 6019653"/>
              <a:gd name="connsiteX625" fmla="*/ 2896564 w 7106314"/>
              <a:gd name="connsiteY625" fmla="*/ 709950 h 6019653"/>
              <a:gd name="connsiteX626" fmla="*/ 2913882 w 7106314"/>
              <a:gd name="connsiteY626" fmla="*/ 706951 h 6019653"/>
              <a:gd name="connsiteX627" fmla="*/ 2932644 w 7106314"/>
              <a:gd name="connsiteY627" fmla="*/ 709950 h 6019653"/>
              <a:gd name="connsiteX628" fmla="*/ 2947076 w 7106314"/>
              <a:gd name="connsiteY628" fmla="*/ 714450 h 6019653"/>
              <a:gd name="connsiteX629" fmla="*/ 2958621 w 7106314"/>
              <a:gd name="connsiteY629" fmla="*/ 717449 h 6019653"/>
              <a:gd name="connsiteX630" fmla="*/ 2964394 w 7106314"/>
              <a:gd name="connsiteY630" fmla="*/ 718950 h 6019653"/>
              <a:gd name="connsiteX631" fmla="*/ 2968723 w 7106314"/>
              <a:gd name="connsiteY631" fmla="*/ 718950 h 6019653"/>
              <a:gd name="connsiteX632" fmla="*/ 2971609 w 7106314"/>
              <a:gd name="connsiteY632" fmla="*/ 723449 h 6019653"/>
              <a:gd name="connsiteX633" fmla="*/ 2990371 w 7106314"/>
              <a:gd name="connsiteY633" fmla="*/ 735448 h 6019653"/>
              <a:gd name="connsiteX634" fmla="*/ 3009132 w 7106314"/>
              <a:gd name="connsiteY634" fmla="*/ 741448 h 6019653"/>
              <a:gd name="connsiteX635" fmla="*/ 3030780 w 7106314"/>
              <a:gd name="connsiteY635" fmla="*/ 747448 h 6019653"/>
              <a:gd name="connsiteX636" fmla="*/ 3032223 w 7106314"/>
              <a:gd name="connsiteY636" fmla="*/ 747448 h 6019653"/>
              <a:gd name="connsiteX637" fmla="*/ 3036553 w 7106314"/>
              <a:gd name="connsiteY637" fmla="*/ 747448 h 6019653"/>
              <a:gd name="connsiteX638" fmla="*/ 3036553 w 7106314"/>
              <a:gd name="connsiteY638" fmla="*/ 748948 h 6019653"/>
              <a:gd name="connsiteX639" fmla="*/ 3042325 w 7106314"/>
              <a:gd name="connsiteY639" fmla="*/ 759447 h 6019653"/>
              <a:gd name="connsiteX640" fmla="*/ 3050984 w 7106314"/>
              <a:gd name="connsiteY640" fmla="*/ 766947 h 6019653"/>
              <a:gd name="connsiteX641" fmla="*/ 3058200 w 7106314"/>
              <a:gd name="connsiteY641" fmla="*/ 771446 h 6019653"/>
              <a:gd name="connsiteX642" fmla="*/ 3069745 w 7106314"/>
              <a:gd name="connsiteY642" fmla="*/ 775947 h 6019653"/>
              <a:gd name="connsiteX643" fmla="*/ 3078404 w 7106314"/>
              <a:gd name="connsiteY643" fmla="*/ 781946 h 6019653"/>
              <a:gd name="connsiteX644" fmla="*/ 3085621 w 7106314"/>
              <a:gd name="connsiteY644" fmla="*/ 772947 h 6019653"/>
              <a:gd name="connsiteX645" fmla="*/ 3091393 w 7106314"/>
              <a:gd name="connsiteY645" fmla="*/ 766947 h 6019653"/>
              <a:gd name="connsiteX646" fmla="*/ 3101495 w 7106314"/>
              <a:gd name="connsiteY646" fmla="*/ 754948 h 6019653"/>
              <a:gd name="connsiteX647" fmla="*/ 3113041 w 7106314"/>
              <a:gd name="connsiteY647" fmla="*/ 753447 h 6019653"/>
              <a:gd name="connsiteX648" fmla="*/ 3128916 w 7106314"/>
              <a:gd name="connsiteY648" fmla="*/ 759447 h 6019653"/>
              <a:gd name="connsiteX649" fmla="*/ 3159222 w 7106314"/>
              <a:gd name="connsiteY649" fmla="*/ 783446 h 6019653"/>
              <a:gd name="connsiteX650" fmla="*/ 3192416 w 7106314"/>
              <a:gd name="connsiteY650" fmla="*/ 810444 h 6019653"/>
              <a:gd name="connsiteX651" fmla="*/ 3198189 w 7106314"/>
              <a:gd name="connsiteY651" fmla="*/ 816444 h 6019653"/>
              <a:gd name="connsiteX652" fmla="*/ 3206848 w 7106314"/>
              <a:gd name="connsiteY652" fmla="*/ 820944 h 6019653"/>
              <a:gd name="connsiteX653" fmla="*/ 3212620 w 7106314"/>
              <a:gd name="connsiteY653" fmla="*/ 826944 h 6019653"/>
              <a:gd name="connsiteX654" fmla="*/ 3222722 w 7106314"/>
              <a:gd name="connsiteY654" fmla="*/ 834443 h 6019653"/>
              <a:gd name="connsiteX655" fmla="*/ 3219836 w 7106314"/>
              <a:gd name="connsiteY655" fmla="*/ 823944 h 6019653"/>
              <a:gd name="connsiteX656" fmla="*/ 3219836 w 7106314"/>
              <a:gd name="connsiteY656" fmla="*/ 817944 h 6019653"/>
              <a:gd name="connsiteX657" fmla="*/ 3219836 w 7106314"/>
              <a:gd name="connsiteY657" fmla="*/ 814944 h 6019653"/>
              <a:gd name="connsiteX658" fmla="*/ 3218393 w 7106314"/>
              <a:gd name="connsiteY658" fmla="*/ 810444 h 6019653"/>
              <a:gd name="connsiteX659" fmla="*/ 3219836 w 7106314"/>
              <a:gd name="connsiteY659" fmla="*/ 805945 h 6019653"/>
              <a:gd name="connsiteX660" fmla="*/ 3229938 w 7106314"/>
              <a:gd name="connsiteY660" fmla="*/ 799945 h 6019653"/>
              <a:gd name="connsiteX661" fmla="*/ 3234268 w 7106314"/>
              <a:gd name="connsiteY661" fmla="*/ 789445 h 6019653"/>
              <a:gd name="connsiteX662" fmla="*/ 3234268 w 7106314"/>
              <a:gd name="connsiteY662" fmla="*/ 780446 h 6019653"/>
              <a:gd name="connsiteX663" fmla="*/ 3234268 w 7106314"/>
              <a:gd name="connsiteY663" fmla="*/ 771446 h 6019653"/>
              <a:gd name="connsiteX664" fmla="*/ 3235230 w 7106314"/>
              <a:gd name="connsiteY664" fmla="*/ 770447 h 6019653"/>
              <a:gd name="connsiteX665" fmla="*/ 3240040 w 7106314"/>
              <a:gd name="connsiteY665" fmla="*/ 772947 h 6019653"/>
              <a:gd name="connsiteX666" fmla="*/ 3245813 w 7106314"/>
              <a:gd name="connsiteY666" fmla="*/ 775947 h 6019653"/>
              <a:gd name="connsiteX667" fmla="*/ 3253029 w 7106314"/>
              <a:gd name="connsiteY667" fmla="*/ 780446 h 6019653"/>
              <a:gd name="connsiteX668" fmla="*/ 3250143 w 7106314"/>
              <a:gd name="connsiteY668" fmla="*/ 772947 h 6019653"/>
              <a:gd name="connsiteX669" fmla="*/ 3245813 w 7106314"/>
              <a:gd name="connsiteY669" fmla="*/ 766947 h 6019653"/>
              <a:gd name="connsiteX670" fmla="*/ 3241484 w 7106314"/>
              <a:gd name="connsiteY670" fmla="*/ 766947 h 6019653"/>
              <a:gd name="connsiteX671" fmla="*/ 3238598 w 7106314"/>
              <a:gd name="connsiteY671" fmla="*/ 766947 h 6019653"/>
              <a:gd name="connsiteX672" fmla="*/ 3235230 w 7106314"/>
              <a:gd name="connsiteY672" fmla="*/ 770447 h 6019653"/>
              <a:gd name="connsiteX673" fmla="*/ 3234778 w 7106314"/>
              <a:gd name="connsiteY673" fmla="*/ 770212 h 6019653"/>
              <a:gd name="connsiteX674" fmla="*/ 3238598 w 7106314"/>
              <a:gd name="connsiteY674" fmla="*/ 760947 h 6019653"/>
              <a:gd name="connsiteX675" fmla="*/ 3244370 w 7106314"/>
              <a:gd name="connsiteY675" fmla="*/ 753447 h 6019653"/>
              <a:gd name="connsiteX676" fmla="*/ 3251586 w 7106314"/>
              <a:gd name="connsiteY676" fmla="*/ 742948 h 6019653"/>
              <a:gd name="connsiteX677" fmla="*/ 3289108 w 7106314"/>
              <a:gd name="connsiteY677" fmla="*/ 766947 h 6019653"/>
              <a:gd name="connsiteX678" fmla="*/ 3322302 w 7106314"/>
              <a:gd name="connsiteY678" fmla="*/ 789445 h 6019653"/>
              <a:gd name="connsiteX679" fmla="*/ 3355494 w 7106314"/>
              <a:gd name="connsiteY679" fmla="*/ 811945 h 6019653"/>
              <a:gd name="connsiteX680" fmla="*/ 3388688 w 7106314"/>
              <a:gd name="connsiteY680" fmla="*/ 832943 h 6019653"/>
              <a:gd name="connsiteX681" fmla="*/ 3423324 w 7106314"/>
              <a:gd name="connsiteY681" fmla="*/ 849442 h 6019653"/>
              <a:gd name="connsiteX682" fmla="*/ 3472392 w 7106314"/>
              <a:gd name="connsiteY682" fmla="*/ 873441 h 6019653"/>
              <a:gd name="connsiteX683" fmla="*/ 3478165 w 7106314"/>
              <a:gd name="connsiteY683" fmla="*/ 874941 h 6019653"/>
              <a:gd name="connsiteX684" fmla="*/ 3483938 w 7106314"/>
              <a:gd name="connsiteY684" fmla="*/ 877941 h 6019653"/>
              <a:gd name="connsiteX685" fmla="*/ 3492597 w 7106314"/>
              <a:gd name="connsiteY685" fmla="*/ 877941 h 6019653"/>
              <a:gd name="connsiteX686" fmla="*/ 3488267 w 7106314"/>
              <a:gd name="connsiteY686" fmla="*/ 868941 h 6019653"/>
              <a:gd name="connsiteX687" fmla="*/ 3483938 w 7106314"/>
              <a:gd name="connsiteY687" fmla="*/ 862942 h 6019653"/>
              <a:gd name="connsiteX688" fmla="*/ 3481051 w 7106314"/>
              <a:gd name="connsiteY688" fmla="*/ 858442 h 6019653"/>
              <a:gd name="connsiteX689" fmla="*/ 3473835 w 7106314"/>
              <a:gd name="connsiteY689" fmla="*/ 855442 h 6019653"/>
              <a:gd name="connsiteX690" fmla="*/ 3468062 w 7106314"/>
              <a:gd name="connsiteY690" fmla="*/ 850942 h 6019653"/>
              <a:gd name="connsiteX691" fmla="*/ 3462290 w 7106314"/>
              <a:gd name="connsiteY691" fmla="*/ 849442 h 6019653"/>
              <a:gd name="connsiteX692" fmla="*/ 3459403 w 7106314"/>
              <a:gd name="connsiteY692" fmla="*/ 846442 h 6019653"/>
              <a:gd name="connsiteX693" fmla="*/ 3453631 w 7106314"/>
              <a:gd name="connsiteY693" fmla="*/ 844943 h 6019653"/>
              <a:gd name="connsiteX694" fmla="*/ 3449302 w 7106314"/>
              <a:gd name="connsiteY694" fmla="*/ 840443 h 6019653"/>
              <a:gd name="connsiteX695" fmla="*/ 3444972 w 7106314"/>
              <a:gd name="connsiteY695" fmla="*/ 835943 h 6019653"/>
              <a:gd name="connsiteX696" fmla="*/ 3443529 w 7106314"/>
              <a:gd name="connsiteY696" fmla="*/ 832943 h 6019653"/>
              <a:gd name="connsiteX697" fmla="*/ 3440642 w 7106314"/>
              <a:gd name="connsiteY697" fmla="*/ 829944 h 6019653"/>
              <a:gd name="connsiteX698" fmla="*/ 3439199 w 7106314"/>
              <a:gd name="connsiteY698" fmla="*/ 829944 h 6019653"/>
              <a:gd name="connsiteX699" fmla="*/ 3431983 w 7106314"/>
              <a:gd name="connsiteY699" fmla="*/ 829944 h 6019653"/>
              <a:gd name="connsiteX700" fmla="*/ 3427653 w 7106314"/>
              <a:gd name="connsiteY700" fmla="*/ 826944 h 6019653"/>
              <a:gd name="connsiteX701" fmla="*/ 3423324 w 7106314"/>
              <a:gd name="connsiteY701" fmla="*/ 823944 h 6019653"/>
              <a:gd name="connsiteX702" fmla="*/ 3420438 w 7106314"/>
              <a:gd name="connsiteY702" fmla="*/ 820944 h 6019653"/>
              <a:gd name="connsiteX703" fmla="*/ 3417552 w 7106314"/>
              <a:gd name="connsiteY703" fmla="*/ 814944 h 6019653"/>
              <a:gd name="connsiteX704" fmla="*/ 3413222 w 7106314"/>
              <a:gd name="connsiteY704" fmla="*/ 810444 h 6019653"/>
              <a:gd name="connsiteX705" fmla="*/ 3411779 w 7106314"/>
              <a:gd name="connsiteY705" fmla="*/ 804445 h 6019653"/>
              <a:gd name="connsiteX706" fmla="*/ 3417552 w 7106314"/>
              <a:gd name="connsiteY706" fmla="*/ 808945 h 6019653"/>
              <a:gd name="connsiteX707" fmla="*/ 3426211 w 7106314"/>
              <a:gd name="connsiteY707" fmla="*/ 811945 h 6019653"/>
              <a:gd name="connsiteX708" fmla="*/ 3433426 w 7106314"/>
              <a:gd name="connsiteY708" fmla="*/ 816444 h 6019653"/>
              <a:gd name="connsiteX709" fmla="*/ 3431983 w 7106314"/>
              <a:gd name="connsiteY709" fmla="*/ 810444 h 6019653"/>
              <a:gd name="connsiteX710" fmla="*/ 3429097 w 7106314"/>
              <a:gd name="connsiteY710" fmla="*/ 805945 h 6019653"/>
              <a:gd name="connsiteX711" fmla="*/ 3426211 w 7106314"/>
              <a:gd name="connsiteY711" fmla="*/ 801445 h 6019653"/>
              <a:gd name="connsiteX712" fmla="*/ 3423324 w 7106314"/>
              <a:gd name="connsiteY712" fmla="*/ 798445 h 6019653"/>
              <a:gd name="connsiteX713" fmla="*/ 3420438 w 7106314"/>
              <a:gd name="connsiteY713" fmla="*/ 795445 h 6019653"/>
              <a:gd name="connsiteX714" fmla="*/ 3313643 w 7106314"/>
              <a:gd name="connsiteY714" fmla="*/ 714450 h 6019653"/>
              <a:gd name="connsiteX715" fmla="*/ 3310756 w 7106314"/>
              <a:gd name="connsiteY715" fmla="*/ 712950 h 6019653"/>
              <a:gd name="connsiteX716" fmla="*/ 3306426 w 7106314"/>
              <a:gd name="connsiteY716" fmla="*/ 712950 h 6019653"/>
              <a:gd name="connsiteX717" fmla="*/ 3300654 w 7106314"/>
              <a:gd name="connsiteY717" fmla="*/ 709950 h 6019653"/>
              <a:gd name="connsiteX718" fmla="*/ 3299211 w 7106314"/>
              <a:gd name="connsiteY718" fmla="*/ 708450 h 6019653"/>
              <a:gd name="connsiteX719" fmla="*/ 3294881 w 7106314"/>
              <a:gd name="connsiteY719" fmla="*/ 708450 h 6019653"/>
              <a:gd name="connsiteX720" fmla="*/ 3294881 w 7106314"/>
              <a:gd name="connsiteY720" fmla="*/ 706951 h 6019653"/>
              <a:gd name="connsiteX721" fmla="*/ 3293438 w 7106314"/>
              <a:gd name="connsiteY721" fmla="*/ 700951 h 6019653"/>
              <a:gd name="connsiteX722" fmla="*/ 3290552 w 7106314"/>
              <a:gd name="connsiteY722" fmla="*/ 696451 h 6019653"/>
              <a:gd name="connsiteX723" fmla="*/ 3286222 w 7106314"/>
              <a:gd name="connsiteY723" fmla="*/ 694951 h 6019653"/>
              <a:gd name="connsiteX724" fmla="*/ 3283336 w 7106314"/>
              <a:gd name="connsiteY724" fmla="*/ 691951 h 6019653"/>
              <a:gd name="connsiteX725" fmla="*/ 3279007 w 7106314"/>
              <a:gd name="connsiteY725" fmla="*/ 690451 h 6019653"/>
              <a:gd name="connsiteX726" fmla="*/ 3274677 w 7106314"/>
              <a:gd name="connsiteY726" fmla="*/ 690451 h 6019653"/>
              <a:gd name="connsiteX727" fmla="*/ 3271790 w 7106314"/>
              <a:gd name="connsiteY727" fmla="*/ 688952 h 6019653"/>
              <a:gd name="connsiteX728" fmla="*/ 3261688 w 7106314"/>
              <a:gd name="connsiteY728" fmla="*/ 682952 h 6019653"/>
              <a:gd name="connsiteX729" fmla="*/ 3251586 w 7106314"/>
              <a:gd name="connsiteY729" fmla="*/ 672452 h 6019653"/>
              <a:gd name="connsiteX730" fmla="*/ 3244370 w 7106314"/>
              <a:gd name="connsiteY730" fmla="*/ 663452 h 6019653"/>
              <a:gd name="connsiteX731" fmla="*/ 3253029 w 7106314"/>
              <a:gd name="connsiteY731" fmla="*/ 667953 h 6019653"/>
              <a:gd name="connsiteX732" fmla="*/ 3263131 w 7106314"/>
              <a:gd name="connsiteY732" fmla="*/ 672452 h 6019653"/>
              <a:gd name="connsiteX733" fmla="*/ 3267461 w 7106314"/>
              <a:gd name="connsiteY733" fmla="*/ 673952 h 6019653"/>
              <a:gd name="connsiteX734" fmla="*/ 3271790 w 7106314"/>
              <a:gd name="connsiteY734" fmla="*/ 675452 h 6019653"/>
              <a:gd name="connsiteX735" fmla="*/ 3274677 w 7106314"/>
              <a:gd name="connsiteY735" fmla="*/ 678452 h 6019653"/>
              <a:gd name="connsiteX736" fmla="*/ 3279007 w 7106314"/>
              <a:gd name="connsiteY736" fmla="*/ 678452 h 6019653"/>
              <a:gd name="connsiteX737" fmla="*/ 3283336 w 7106314"/>
              <a:gd name="connsiteY737" fmla="*/ 678452 h 6019653"/>
              <a:gd name="connsiteX738" fmla="*/ 3286222 w 7106314"/>
              <a:gd name="connsiteY738" fmla="*/ 673952 h 6019653"/>
              <a:gd name="connsiteX739" fmla="*/ 3290552 w 7106314"/>
              <a:gd name="connsiteY739" fmla="*/ 673952 h 6019653"/>
              <a:gd name="connsiteX740" fmla="*/ 3293438 w 7106314"/>
              <a:gd name="connsiteY740" fmla="*/ 675452 h 6019653"/>
              <a:gd name="connsiteX741" fmla="*/ 3296325 w 7106314"/>
              <a:gd name="connsiteY741" fmla="*/ 675452 h 6019653"/>
              <a:gd name="connsiteX742" fmla="*/ 3300654 w 7106314"/>
              <a:gd name="connsiteY742" fmla="*/ 678452 h 6019653"/>
              <a:gd name="connsiteX743" fmla="*/ 3304984 w 7106314"/>
              <a:gd name="connsiteY743" fmla="*/ 678452 h 6019653"/>
              <a:gd name="connsiteX744" fmla="*/ 3307870 w 7106314"/>
              <a:gd name="connsiteY744" fmla="*/ 679952 h 6019653"/>
              <a:gd name="connsiteX745" fmla="*/ 3312199 w 7106314"/>
              <a:gd name="connsiteY745" fmla="*/ 679952 h 6019653"/>
              <a:gd name="connsiteX746" fmla="*/ 3317972 w 7106314"/>
              <a:gd name="connsiteY746" fmla="*/ 678452 h 6019653"/>
              <a:gd name="connsiteX747" fmla="*/ 3294881 w 7106314"/>
              <a:gd name="connsiteY747" fmla="*/ 654453 h 6019653"/>
              <a:gd name="connsiteX748" fmla="*/ 3271790 w 7106314"/>
              <a:gd name="connsiteY748" fmla="*/ 628955 h 6019653"/>
              <a:gd name="connsiteX749" fmla="*/ 3245813 w 7106314"/>
              <a:gd name="connsiteY749" fmla="*/ 606456 h 6019653"/>
              <a:gd name="connsiteX750" fmla="*/ 3216949 w 7106314"/>
              <a:gd name="connsiteY750" fmla="*/ 586957 h 6019653"/>
              <a:gd name="connsiteX751" fmla="*/ 3229938 w 7106314"/>
              <a:gd name="connsiteY751" fmla="*/ 585457 h 6019653"/>
              <a:gd name="connsiteX752" fmla="*/ 3240040 w 7106314"/>
              <a:gd name="connsiteY752" fmla="*/ 586957 h 6019653"/>
              <a:gd name="connsiteX753" fmla="*/ 3247257 w 7106314"/>
              <a:gd name="connsiteY753" fmla="*/ 594456 h 6019653"/>
              <a:gd name="connsiteX754" fmla="*/ 3255916 w 7106314"/>
              <a:gd name="connsiteY754" fmla="*/ 600456 h 6019653"/>
              <a:gd name="connsiteX755" fmla="*/ 3266017 w 7106314"/>
              <a:gd name="connsiteY755" fmla="*/ 604956 h 6019653"/>
              <a:gd name="connsiteX756" fmla="*/ 3280449 w 7106314"/>
              <a:gd name="connsiteY756" fmla="*/ 610956 h 6019653"/>
              <a:gd name="connsiteX757" fmla="*/ 3296325 w 7106314"/>
              <a:gd name="connsiteY757" fmla="*/ 619955 h 6019653"/>
              <a:gd name="connsiteX758" fmla="*/ 3310756 w 7106314"/>
              <a:gd name="connsiteY758" fmla="*/ 625955 h 6019653"/>
              <a:gd name="connsiteX759" fmla="*/ 3296325 w 7106314"/>
              <a:gd name="connsiteY759" fmla="*/ 606456 h 6019653"/>
              <a:gd name="connsiteX760" fmla="*/ 3280449 w 7106314"/>
              <a:gd name="connsiteY760" fmla="*/ 592957 h 6019653"/>
              <a:gd name="connsiteX761" fmla="*/ 3258802 w 7106314"/>
              <a:gd name="connsiteY761" fmla="*/ 582457 h 6019653"/>
              <a:gd name="connsiteX762" fmla="*/ 3222722 w 7106314"/>
              <a:gd name="connsiteY762" fmla="*/ 564458 h 6019653"/>
              <a:gd name="connsiteX763" fmla="*/ 3211177 w 7106314"/>
              <a:gd name="connsiteY763" fmla="*/ 558458 h 6019653"/>
              <a:gd name="connsiteX764" fmla="*/ 3201075 w 7106314"/>
              <a:gd name="connsiteY764" fmla="*/ 552459 h 6019653"/>
              <a:gd name="connsiteX765" fmla="*/ 3195302 w 7106314"/>
              <a:gd name="connsiteY765" fmla="*/ 547959 h 6019653"/>
              <a:gd name="connsiteX766" fmla="*/ 3190972 w 7106314"/>
              <a:gd name="connsiteY766" fmla="*/ 543459 h 6019653"/>
              <a:gd name="connsiteX767" fmla="*/ 3185200 w 7106314"/>
              <a:gd name="connsiteY767" fmla="*/ 540459 h 6019653"/>
              <a:gd name="connsiteX768" fmla="*/ 3195302 w 7106314"/>
              <a:gd name="connsiteY768" fmla="*/ 525460 h 6019653"/>
              <a:gd name="connsiteX769" fmla="*/ 3205404 w 7106314"/>
              <a:gd name="connsiteY769" fmla="*/ 513461 h 6019653"/>
              <a:gd name="connsiteX770" fmla="*/ 3218393 w 7106314"/>
              <a:gd name="connsiteY770" fmla="*/ 505962 h 6019653"/>
              <a:gd name="connsiteX771" fmla="*/ 3235711 w 7106314"/>
              <a:gd name="connsiteY771" fmla="*/ 502962 h 6019653"/>
              <a:gd name="connsiteX772" fmla="*/ 3244370 w 7106314"/>
              <a:gd name="connsiteY772" fmla="*/ 502962 h 6019653"/>
              <a:gd name="connsiteX773" fmla="*/ 3251586 w 7106314"/>
              <a:gd name="connsiteY773" fmla="*/ 501461 h 6019653"/>
              <a:gd name="connsiteX774" fmla="*/ 3258802 w 7106314"/>
              <a:gd name="connsiteY774" fmla="*/ 496962 h 6019653"/>
              <a:gd name="connsiteX775" fmla="*/ 3267461 w 7106314"/>
              <a:gd name="connsiteY775" fmla="*/ 495462 h 6019653"/>
              <a:gd name="connsiteX776" fmla="*/ 3268904 w 7106314"/>
              <a:gd name="connsiteY776" fmla="*/ 486462 h 6019653"/>
              <a:gd name="connsiteX777" fmla="*/ 3268904 w 7106314"/>
              <a:gd name="connsiteY777" fmla="*/ 478963 h 6019653"/>
              <a:gd name="connsiteX778" fmla="*/ 3273234 w 7106314"/>
              <a:gd name="connsiteY778" fmla="*/ 478963 h 6019653"/>
              <a:gd name="connsiteX779" fmla="*/ 3277563 w 7106314"/>
              <a:gd name="connsiteY779" fmla="*/ 478963 h 6019653"/>
              <a:gd name="connsiteX780" fmla="*/ 3368484 w 7106314"/>
              <a:gd name="connsiteY780" fmla="*/ 495462 h 6019653"/>
              <a:gd name="connsiteX781" fmla="*/ 3384358 w 7106314"/>
              <a:gd name="connsiteY781" fmla="*/ 499962 h 6019653"/>
              <a:gd name="connsiteX782" fmla="*/ 3398790 w 7106314"/>
              <a:gd name="connsiteY782" fmla="*/ 508962 h 6019653"/>
              <a:gd name="connsiteX783" fmla="*/ 3411779 w 7106314"/>
              <a:gd name="connsiteY783" fmla="*/ 522460 h 6019653"/>
              <a:gd name="connsiteX784" fmla="*/ 3450744 w 7106314"/>
              <a:gd name="connsiteY784" fmla="*/ 559959 h 6019653"/>
              <a:gd name="connsiteX785" fmla="*/ 3488267 w 7106314"/>
              <a:gd name="connsiteY785" fmla="*/ 598957 h 6019653"/>
              <a:gd name="connsiteX786" fmla="*/ 3501256 w 7106314"/>
              <a:gd name="connsiteY786" fmla="*/ 612455 h 6019653"/>
              <a:gd name="connsiteX787" fmla="*/ 3515688 w 7106314"/>
              <a:gd name="connsiteY787" fmla="*/ 627454 h 6019653"/>
              <a:gd name="connsiteX788" fmla="*/ 3527233 w 7106314"/>
              <a:gd name="connsiteY788" fmla="*/ 645453 h 6019653"/>
              <a:gd name="connsiteX789" fmla="*/ 3531562 w 7106314"/>
              <a:gd name="connsiteY789" fmla="*/ 651453 h 6019653"/>
              <a:gd name="connsiteX790" fmla="*/ 3534449 w 7106314"/>
              <a:gd name="connsiteY790" fmla="*/ 657453 h 6019653"/>
              <a:gd name="connsiteX791" fmla="*/ 3541665 w 7106314"/>
              <a:gd name="connsiteY791" fmla="*/ 663452 h 6019653"/>
              <a:gd name="connsiteX792" fmla="*/ 3547438 w 7106314"/>
              <a:gd name="connsiteY792" fmla="*/ 667953 h 6019653"/>
              <a:gd name="connsiteX793" fmla="*/ 3538779 w 7106314"/>
              <a:gd name="connsiteY793" fmla="*/ 669452 h 6019653"/>
              <a:gd name="connsiteX794" fmla="*/ 3533006 w 7106314"/>
              <a:gd name="connsiteY794" fmla="*/ 669452 h 6019653"/>
              <a:gd name="connsiteX795" fmla="*/ 3527233 w 7106314"/>
              <a:gd name="connsiteY795" fmla="*/ 667953 h 6019653"/>
              <a:gd name="connsiteX796" fmla="*/ 3520017 w 7106314"/>
              <a:gd name="connsiteY796" fmla="*/ 661953 h 6019653"/>
              <a:gd name="connsiteX797" fmla="*/ 3508471 w 7106314"/>
              <a:gd name="connsiteY797" fmla="*/ 654453 h 6019653"/>
              <a:gd name="connsiteX798" fmla="*/ 3492597 w 7106314"/>
              <a:gd name="connsiteY798" fmla="*/ 639454 h 6019653"/>
              <a:gd name="connsiteX799" fmla="*/ 3499812 w 7106314"/>
              <a:gd name="connsiteY799" fmla="*/ 661953 h 6019653"/>
              <a:gd name="connsiteX800" fmla="*/ 3514244 w 7106314"/>
              <a:gd name="connsiteY800" fmla="*/ 682952 h 6019653"/>
              <a:gd name="connsiteX801" fmla="*/ 3538779 w 7106314"/>
              <a:gd name="connsiteY801" fmla="*/ 708450 h 6019653"/>
              <a:gd name="connsiteX802" fmla="*/ 3566198 w 7106314"/>
              <a:gd name="connsiteY802" fmla="*/ 735448 h 6019653"/>
              <a:gd name="connsiteX803" fmla="*/ 3583517 w 7106314"/>
              <a:gd name="connsiteY803" fmla="*/ 754948 h 6019653"/>
              <a:gd name="connsiteX804" fmla="*/ 3599392 w 7106314"/>
              <a:gd name="connsiteY804" fmla="*/ 777446 h 6019653"/>
              <a:gd name="connsiteX805" fmla="*/ 3605165 w 7106314"/>
              <a:gd name="connsiteY805" fmla="*/ 783446 h 6019653"/>
              <a:gd name="connsiteX806" fmla="*/ 3610937 w 7106314"/>
              <a:gd name="connsiteY806" fmla="*/ 787946 h 6019653"/>
              <a:gd name="connsiteX807" fmla="*/ 3613824 w 7106314"/>
              <a:gd name="connsiteY807" fmla="*/ 787946 h 6019653"/>
              <a:gd name="connsiteX808" fmla="*/ 3615266 w 7106314"/>
              <a:gd name="connsiteY808" fmla="*/ 786446 h 6019653"/>
              <a:gd name="connsiteX809" fmla="*/ 3615266 w 7106314"/>
              <a:gd name="connsiteY809" fmla="*/ 783446 h 6019653"/>
              <a:gd name="connsiteX810" fmla="*/ 3616710 w 7106314"/>
              <a:gd name="connsiteY810" fmla="*/ 781946 h 6019653"/>
              <a:gd name="connsiteX811" fmla="*/ 3616710 w 7106314"/>
              <a:gd name="connsiteY811" fmla="*/ 780446 h 6019653"/>
              <a:gd name="connsiteX812" fmla="*/ 3619596 w 7106314"/>
              <a:gd name="connsiteY812" fmla="*/ 780446 h 6019653"/>
              <a:gd name="connsiteX813" fmla="*/ 3622483 w 7106314"/>
              <a:gd name="connsiteY813" fmla="*/ 781946 h 6019653"/>
              <a:gd name="connsiteX814" fmla="*/ 3626812 w 7106314"/>
              <a:gd name="connsiteY814" fmla="*/ 781946 h 6019653"/>
              <a:gd name="connsiteX815" fmla="*/ 3631142 w 7106314"/>
              <a:gd name="connsiteY815" fmla="*/ 781946 h 6019653"/>
              <a:gd name="connsiteX816" fmla="*/ 3635471 w 7106314"/>
              <a:gd name="connsiteY816" fmla="*/ 780446 h 6019653"/>
              <a:gd name="connsiteX817" fmla="*/ 3641244 w 7106314"/>
              <a:gd name="connsiteY817" fmla="*/ 777446 h 6019653"/>
              <a:gd name="connsiteX818" fmla="*/ 3675880 w 7106314"/>
              <a:gd name="connsiteY818" fmla="*/ 751948 h 6019653"/>
              <a:gd name="connsiteX819" fmla="*/ 3685983 w 7106314"/>
              <a:gd name="connsiteY819" fmla="*/ 745948 h 6019653"/>
              <a:gd name="connsiteX820" fmla="*/ 3693198 w 7106314"/>
              <a:gd name="connsiteY820" fmla="*/ 742948 h 6019653"/>
              <a:gd name="connsiteX821" fmla="*/ 3698971 w 7106314"/>
              <a:gd name="connsiteY821" fmla="*/ 745948 h 6019653"/>
              <a:gd name="connsiteX822" fmla="*/ 3709074 w 7106314"/>
              <a:gd name="connsiteY822" fmla="*/ 753447 h 6019653"/>
              <a:gd name="connsiteX823" fmla="*/ 3697528 w 7106314"/>
              <a:gd name="connsiteY823" fmla="*/ 766947 h 6019653"/>
              <a:gd name="connsiteX824" fmla="*/ 3683096 w 7106314"/>
              <a:gd name="connsiteY824" fmla="*/ 780446 h 6019653"/>
              <a:gd name="connsiteX825" fmla="*/ 3681653 w 7106314"/>
              <a:gd name="connsiteY825" fmla="*/ 780446 h 6019653"/>
              <a:gd name="connsiteX826" fmla="*/ 3677324 w 7106314"/>
              <a:gd name="connsiteY826" fmla="*/ 781946 h 6019653"/>
              <a:gd name="connsiteX827" fmla="*/ 3674437 w 7106314"/>
              <a:gd name="connsiteY827" fmla="*/ 781946 h 6019653"/>
              <a:gd name="connsiteX828" fmla="*/ 3636915 w 7106314"/>
              <a:gd name="connsiteY828" fmla="*/ 789445 h 6019653"/>
              <a:gd name="connsiteX829" fmla="*/ 3641244 w 7106314"/>
              <a:gd name="connsiteY829" fmla="*/ 795445 h 6019653"/>
              <a:gd name="connsiteX830" fmla="*/ 3644130 w 7106314"/>
              <a:gd name="connsiteY830" fmla="*/ 799945 h 6019653"/>
              <a:gd name="connsiteX831" fmla="*/ 3649903 w 7106314"/>
              <a:gd name="connsiteY831" fmla="*/ 801445 h 6019653"/>
              <a:gd name="connsiteX832" fmla="*/ 3655675 w 7106314"/>
              <a:gd name="connsiteY832" fmla="*/ 801445 h 6019653"/>
              <a:gd name="connsiteX833" fmla="*/ 3691755 w 7106314"/>
              <a:gd name="connsiteY833" fmla="*/ 801445 h 6019653"/>
              <a:gd name="connsiteX834" fmla="*/ 3724948 w 7106314"/>
              <a:gd name="connsiteY834" fmla="*/ 808945 h 6019653"/>
              <a:gd name="connsiteX835" fmla="*/ 3758141 w 7106314"/>
              <a:gd name="connsiteY835" fmla="*/ 820944 h 6019653"/>
              <a:gd name="connsiteX836" fmla="*/ 3789891 w 7106314"/>
              <a:gd name="connsiteY836" fmla="*/ 832943 h 6019653"/>
              <a:gd name="connsiteX837" fmla="*/ 3820198 w 7106314"/>
              <a:gd name="connsiteY837" fmla="*/ 843442 h 6019653"/>
              <a:gd name="connsiteX838" fmla="*/ 3851947 w 7106314"/>
              <a:gd name="connsiteY838" fmla="*/ 850942 h 6019653"/>
              <a:gd name="connsiteX839" fmla="*/ 3869266 w 7106314"/>
              <a:gd name="connsiteY839" fmla="*/ 856942 h 6019653"/>
              <a:gd name="connsiteX840" fmla="*/ 3885141 w 7106314"/>
              <a:gd name="connsiteY840" fmla="*/ 864441 h 6019653"/>
              <a:gd name="connsiteX841" fmla="*/ 3902459 w 7106314"/>
              <a:gd name="connsiteY841" fmla="*/ 873441 h 6019653"/>
              <a:gd name="connsiteX842" fmla="*/ 3916891 w 7106314"/>
              <a:gd name="connsiteY842" fmla="*/ 880941 h 6019653"/>
              <a:gd name="connsiteX843" fmla="*/ 3931323 w 7106314"/>
              <a:gd name="connsiteY843" fmla="*/ 886940 h 6019653"/>
              <a:gd name="connsiteX844" fmla="*/ 3935652 w 7106314"/>
              <a:gd name="connsiteY844" fmla="*/ 870441 h 6019653"/>
              <a:gd name="connsiteX845" fmla="*/ 3935652 w 7106314"/>
              <a:gd name="connsiteY845" fmla="*/ 852442 h 6019653"/>
              <a:gd name="connsiteX846" fmla="*/ 3928437 w 7106314"/>
              <a:gd name="connsiteY846" fmla="*/ 835943 h 6019653"/>
              <a:gd name="connsiteX847" fmla="*/ 3934209 w 7106314"/>
              <a:gd name="connsiteY847" fmla="*/ 834443 h 6019653"/>
              <a:gd name="connsiteX848" fmla="*/ 3939982 w 7106314"/>
              <a:gd name="connsiteY848" fmla="*/ 832943 h 6019653"/>
              <a:gd name="connsiteX849" fmla="*/ 3939982 w 7106314"/>
              <a:gd name="connsiteY849" fmla="*/ 816444 h 6019653"/>
              <a:gd name="connsiteX850" fmla="*/ 3941425 w 7106314"/>
              <a:gd name="connsiteY850" fmla="*/ 816444 h 6019653"/>
              <a:gd name="connsiteX851" fmla="*/ 3944311 w 7106314"/>
              <a:gd name="connsiteY851" fmla="*/ 814944 h 6019653"/>
              <a:gd name="connsiteX852" fmla="*/ 3963073 w 7106314"/>
              <a:gd name="connsiteY852" fmla="*/ 823944 h 6019653"/>
              <a:gd name="connsiteX853" fmla="*/ 3978947 w 7106314"/>
              <a:gd name="connsiteY853" fmla="*/ 835943 h 6019653"/>
              <a:gd name="connsiteX854" fmla="*/ 3990493 w 7106314"/>
              <a:gd name="connsiteY854" fmla="*/ 855442 h 6019653"/>
              <a:gd name="connsiteX855" fmla="*/ 3994823 w 7106314"/>
              <a:gd name="connsiteY855" fmla="*/ 862942 h 6019653"/>
              <a:gd name="connsiteX856" fmla="*/ 4000595 w 7106314"/>
              <a:gd name="connsiteY856" fmla="*/ 868941 h 6019653"/>
              <a:gd name="connsiteX857" fmla="*/ 4006368 w 7106314"/>
              <a:gd name="connsiteY857" fmla="*/ 873441 h 6019653"/>
              <a:gd name="connsiteX858" fmla="*/ 4013583 w 7106314"/>
              <a:gd name="connsiteY858" fmla="*/ 879440 h 6019653"/>
              <a:gd name="connsiteX859" fmla="*/ 4019356 w 7106314"/>
              <a:gd name="connsiteY859" fmla="*/ 883941 h 6019653"/>
              <a:gd name="connsiteX860" fmla="*/ 4052550 w 7106314"/>
              <a:gd name="connsiteY860" fmla="*/ 906439 h 6019653"/>
              <a:gd name="connsiteX861" fmla="*/ 4085742 w 7106314"/>
              <a:gd name="connsiteY861" fmla="*/ 925938 h 6019653"/>
              <a:gd name="connsiteX862" fmla="*/ 4137697 w 7106314"/>
              <a:gd name="connsiteY862" fmla="*/ 952937 h 6019653"/>
              <a:gd name="connsiteX863" fmla="*/ 4188209 w 7106314"/>
              <a:gd name="connsiteY863" fmla="*/ 978435 h 6019653"/>
              <a:gd name="connsiteX864" fmla="*/ 4192537 w 7106314"/>
              <a:gd name="connsiteY864" fmla="*/ 978435 h 6019653"/>
              <a:gd name="connsiteX865" fmla="*/ 4195424 w 7106314"/>
              <a:gd name="connsiteY865" fmla="*/ 978435 h 6019653"/>
              <a:gd name="connsiteX866" fmla="*/ 4201197 w 7106314"/>
              <a:gd name="connsiteY866" fmla="*/ 978435 h 6019653"/>
              <a:gd name="connsiteX867" fmla="*/ 4198310 w 7106314"/>
              <a:gd name="connsiteY867" fmla="*/ 970936 h 6019653"/>
              <a:gd name="connsiteX868" fmla="*/ 4193981 w 7106314"/>
              <a:gd name="connsiteY868" fmla="*/ 966436 h 6019653"/>
              <a:gd name="connsiteX869" fmla="*/ 4188209 w 7106314"/>
              <a:gd name="connsiteY869" fmla="*/ 961936 h 6019653"/>
              <a:gd name="connsiteX870" fmla="*/ 4182436 w 7106314"/>
              <a:gd name="connsiteY870" fmla="*/ 958936 h 6019653"/>
              <a:gd name="connsiteX871" fmla="*/ 4173777 w 7106314"/>
              <a:gd name="connsiteY871" fmla="*/ 954436 h 6019653"/>
              <a:gd name="connsiteX872" fmla="*/ 4166560 w 7106314"/>
              <a:gd name="connsiteY872" fmla="*/ 952937 h 6019653"/>
              <a:gd name="connsiteX873" fmla="*/ 4160787 w 7106314"/>
              <a:gd name="connsiteY873" fmla="*/ 946937 h 6019653"/>
              <a:gd name="connsiteX874" fmla="*/ 4156459 w 7106314"/>
              <a:gd name="connsiteY874" fmla="*/ 942437 h 6019653"/>
              <a:gd name="connsiteX875" fmla="*/ 4150686 w 7106314"/>
              <a:gd name="connsiteY875" fmla="*/ 937938 h 6019653"/>
              <a:gd name="connsiteX876" fmla="*/ 4146356 w 7106314"/>
              <a:gd name="connsiteY876" fmla="*/ 933437 h 6019653"/>
              <a:gd name="connsiteX877" fmla="*/ 4140583 w 7106314"/>
              <a:gd name="connsiteY877" fmla="*/ 930438 h 6019653"/>
              <a:gd name="connsiteX878" fmla="*/ 4134811 w 7106314"/>
              <a:gd name="connsiteY878" fmla="*/ 927438 h 6019653"/>
              <a:gd name="connsiteX879" fmla="*/ 4131924 w 7106314"/>
              <a:gd name="connsiteY879" fmla="*/ 927438 h 6019653"/>
              <a:gd name="connsiteX880" fmla="*/ 4127595 w 7106314"/>
              <a:gd name="connsiteY880" fmla="*/ 924438 h 6019653"/>
              <a:gd name="connsiteX881" fmla="*/ 4126151 w 7106314"/>
              <a:gd name="connsiteY881" fmla="*/ 918438 h 6019653"/>
              <a:gd name="connsiteX882" fmla="*/ 4123265 w 7106314"/>
              <a:gd name="connsiteY882" fmla="*/ 912439 h 6019653"/>
              <a:gd name="connsiteX883" fmla="*/ 4118936 w 7106314"/>
              <a:gd name="connsiteY883" fmla="*/ 906439 h 6019653"/>
              <a:gd name="connsiteX884" fmla="*/ 4139141 w 7106314"/>
              <a:gd name="connsiteY884" fmla="*/ 918438 h 6019653"/>
              <a:gd name="connsiteX885" fmla="*/ 4137697 w 7106314"/>
              <a:gd name="connsiteY885" fmla="*/ 909439 h 6019653"/>
              <a:gd name="connsiteX886" fmla="*/ 4133368 w 7106314"/>
              <a:gd name="connsiteY886" fmla="*/ 903439 h 6019653"/>
              <a:gd name="connsiteX887" fmla="*/ 4127595 w 7106314"/>
              <a:gd name="connsiteY887" fmla="*/ 898940 h 6019653"/>
              <a:gd name="connsiteX888" fmla="*/ 4121822 w 7106314"/>
              <a:gd name="connsiteY888" fmla="*/ 895940 h 6019653"/>
              <a:gd name="connsiteX889" fmla="*/ 4116049 w 7106314"/>
              <a:gd name="connsiteY889" fmla="*/ 891440 h 6019653"/>
              <a:gd name="connsiteX890" fmla="*/ 4111719 w 7106314"/>
              <a:gd name="connsiteY890" fmla="*/ 886940 h 6019653"/>
              <a:gd name="connsiteX891" fmla="*/ 4095845 w 7106314"/>
              <a:gd name="connsiteY891" fmla="*/ 874941 h 6019653"/>
              <a:gd name="connsiteX892" fmla="*/ 4079970 w 7106314"/>
              <a:gd name="connsiteY892" fmla="*/ 862942 h 6019653"/>
              <a:gd name="connsiteX893" fmla="*/ 4045333 w 7106314"/>
              <a:gd name="connsiteY893" fmla="*/ 838943 h 6019653"/>
              <a:gd name="connsiteX894" fmla="*/ 4012141 w 7106314"/>
              <a:gd name="connsiteY894" fmla="*/ 810444 h 6019653"/>
              <a:gd name="connsiteX895" fmla="*/ 4007811 w 7106314"/>
              <a:gd name="connsiteY895" fmla="*/ 811945 h 6019653"/>
              <a:gd name="connsiteX896" fmla="*/ 4004925 w 7106314"/>
              <a:gd name="connsiteY896" fmla="*/ 811945 h 6019653"/>
              <a:gd name="connsiteX897" fmla="*/ 4002038 w 7106314"/>
              <a:gd name="connsiteY897" fmla="*/ 810444 h 6019653"/>
              <a:gd name="connsiteX898" fmla="*/ 4000595 w 7106314"/>
              <a:gd name="connsiteY898" fmla="*/ 808945 h 6019653"/>
              <a:gd name="connsiteX899" fmla="*/ 3997709 w 7106314"/>
              <a:gd name="connsiteY899" fmla="*/ 804445 h 6019653"/>
              <a:gd name="connsiteX900" fmla="*/ 3997709 w 7106314"/>
              <a:gd name="connsiteY900" fmla="*/ 801445 h 6019653"/>
              <a:gd name="connsiteX901" fmla="*/ 3996265 w 7106314"/>
              <a:gd name="connsiteY901" fmla="*/ 798445 h 6019653"/>
              <a:gd name="connsiteX902" fmla="*/ 3994823 w 7106314"/>
              <a:gd name="connsiteY902" fmla="*/ 793946 h 6019653"/>
              <a:gd name="connsiteX903" fmla="*/ 3991936 w 7106314"/>
              <a:gd name="connsiteY903" fmla="*/ 792445 h 6019653"/>
              <a:gd name="connsiteX904" fmla="*/ 3989050 w 7106314"/>
              <a:gd name="connsiteY904" fmla="*/ 789445 h 6019653"/>
              <a:gd name="connsiteX905" fmla="*/ 3984720 w 7106314"/>
              <a:gd name="connsiteY905" fmla="*/ 789445 h 6019653"/>
              <a:gd name="connsiteX906" fmla="*/ 3973175 w 7106314"/>
              <a:gd name="connsiteY906" fmla="*/ 787946 h 6019653"/>
              <a:gd name="connsiteX907" fmla="*/ 3961629 w 7106314"/>
              <a:gd name="connsiteY907" fmla="*/ 780446 h 6019653"/>
              <a:gd name="connsiteX908" fmla="*/ 3950084 w 7106314"/>
              <a:gd name="connsiteY908" fmla="*/ 769947 h 6019653"/>
              <a:gd name="connsiteX909" fmla="*/ 3951527 w 7106314"/>
              <a:gd name="connsiteY909" fmla="*/ 765447 h 6019653"/>
              <a:gd name="connsiteX910" fmla="*/ 3958743 w 7106314"/>
              <a:gd name="connsiteY910" fmla="*/ 769947 h 6019653"/>
              <a:gd name="connsiteX911" fmla="*/ 3968845 w 7106314"/>
              <a:gd name="connsiteY911" fmla="*/ 772947 h 6019653"/>
              <a:gd name="connsiteX912" fmla="*/ 3973175 w 7106314"/>
              <a:gd name="connsiteY912" fmla="*/ 772947 h 6019653"/>
              <a:gd name="connsiteX913" fmla="*/ 3977505 w 7106314"/>
              <a:gd name="connsiteY913" fmla="*/ 775947 h 6019653"/>
              <a:gd name="connsiteX914" fmla="*/ 3980391 w 7106314"/>
              <a:gd name="connsiteY914" fmla="*/ 777446 h 6019653"/>
              <a:gd name="connsiteX915" fmla="*/ 3986163 w 7106314"/>
              <a:gd name="connsiteY915" fmla="*/ 780446 h 6019653"/>
              <a:gd name="connsiteX916" fmla="*/ 3990493 w 7106314"/>
              <a:gd name="connsiteY916" fmla="*/ 780446 h 6019653"/>
              <a:gd name="connsiteX917" fmla="*/ 3996265 w 7106314"/>
              <a:gd name="connsiteY917" fmla="*/ 777446 h 6019653"/>
              <a:gd name="connsiteX918" fmla="*/ 4000595 w 7106314"/>
              <a:gd name="connsiteY918" fmla="*/ 777446 h 6019653"/>
              <a:gd name="connsiteX919" fmla="*/ 4006368 w 7106314"/>
              <a:gd name="connsiteY919" fmla="*/ 777446 h 6019653"/>
              <a:gd name="connsiteX920" fmla="*/ 4012141 w 7106314"/>
              <a:gd name="connsiteY920" fmla="*/ 780446 h 6019653"/>
              <a:gd name="connsiteX921" fmla="*/ 4019356 w 7106314"/>
              <a:gd name="connsiteY921" fmla="*/ 783446 h 6019653"/>
              <a:gd name="connsiteX922" fmla="*/ 4028015 w 7106314"/>
              <a:gd name="connsiteY922" fmla="*/ 786446 h 6019653"/>
              <a:gd name="connsiteX923" fmla="*/ 3996265 w 7106314"/>
              <a:gd name="connsiteY923" fmla="*/ 748948 h 6019653"/>
              <a:gd name="connsiteX924" fmla="*/ 3963073 w 7106314"/>
              <a:gd name="connsiteY924" fmla="*/ 717449 h 6019653"/>
              <a:gd name="connsiteX925" fmla="*/ 3925550 w 7106314"/>
              <a:gd name="connsiteY925" fmla="*/ 690451 h 6019653"/>
              <a:gd name="connsiteX926" fmla="*/ 3931323 w 7106314"/>
              <a:gd name="connsiteY926" fmla="*/ 685952 h 6019653"/>
              <a:gd name="connsiteX927" fmla="*/ 3938538 w 7106314"/>
              <a:gd name="connsiteY927" fmla="*/ 685952 h 6019653"/>
              <a:gd name="connsiteX928" fmla="*/ 3941425 w 7106314"/>
              <a:gd name="connsiteY928" fmla="*/ 685952 h 6019653"/>
              <a:gd name="connsiteX929" fmla="*/ 3945755 w 7106314"/>
              <a:gd name="connsiteY929" fmla="*/ 688952 h 6019653"/>
              <a:gd name="connsiteX930" fmla="*/ 3950084 w 7106314"/>
              <a:gd name="connsiteY930" fmla="*/ 690451 h 6019653"/>
              <a:gd name="connsiteX931" fmla="*/ 3971732 w 7106314"/>
              <a:gd name="connsiteY931" fmla="*/ 706951 h 6019653"/>
              <a:gd name="connsiteX932" fmla="*/ 3994823 w 7106314"/>
              <a:gd name="connsiteY932" fmla="*/ 718950 h 6019653"/>
              <a:gd name="connsiteX933" fmla="*/ 4017913 w 7106314"/>
              <a:gd name="connsiteY933" fmla="*/ 730949 h 6019653"/>
              <a:gd name="connsiteX934" fmla="*/ 4022243 w 7106314"/>
              <a:gd name="connsiteY934" fmla="*/ 726449 h 6019653"/>
              <a:gd name="connsiteX935" fmla="*/ 4017913 w 7106314"/>
              <a:gd name="connsiteY935" fmla="*/ 720449 h 6019653"/>
              <a:gd name="connsiteX936" fmla="*/ 4013583 w 7106314"/>
              <a:gd name="connsiteY936" fmla="*/ 717449 h 6019653"/>
              <a:gd name="connsiteX937" fmla="*/ 4010697 w 7106314"/>
              <a:gd name="connsiteY937" fmla="*/ 712950 h 6019653"/>
              <a:gd name="connsiteX938" fmla="*/ 3964515 w 7106314"/>
              <a:gd name="connsiteY938" fmla="*/ 684451 h 6019653"/>
              <a:gd name="connsiteX939" fmla="*/ 3955856 w 7106314"/>
              <a:gd name="connsiteY939" fmla="*/ 679952 h 6019653"/>
              <a:gd name="connsiteX940" fmla="*/ 3947197 w 7106314"/>
              <a:gd name="connsiteY940" fmla="*/ 678452 h 6019653"/>
              <a:gd name="connsiteX941" fmla="*/ 3939982 w 7106314"/>
              <a:gd name="connsiteY941" fmla="*/ 672452 h 6019653"/>
              <a:gd name="connsiteX942" fmla="*/ 3928437 w 7106314"/>
              <a:gd name="connsiteY942" fmla="*/ 666452 h 6019653"/>
              <a:gd name="connsiteX943" fmla="*/ 3918334 w 7106314"/>
              <a:gd name="connsiteY943" fmla="*/ 657453 h 6019653"/>
              <a:gd name="connsiteX944" fmla="*/ 3903902 w 7106314"/>
              <a:gd name="connsiteY944" fmla="*/ 654453 h 6019653"/>
              <a:gd name="connsiteX945" fmla="*/ 3902459 w 7106314"/>
              <a:gd name="connsiteY945" fmla="*/ 651453 h 6019653"/>
              <a:gd name="connsiteX946" fmla="*/ 3901015 w 7106314"/>
              <a:gd name="connsiteY946" fmla="*/ 649954 h 6019653"/>
              <a:gd name="connsiteX947" fmla="*/ 3896687 w 7106314"/>
              <a:gd name="connsiteY947" fmla="*/ 645453 h 6019653"/>
              <a:gd name="connsiteX948" fmla="*/ 3895243 w 7106314"/>
              <a:gd name="connsiteY948" fmla="*/ 640954 h 6019653"/>
              <a:gd name="connsiteX949" fmla="*/ 3903902 w 7106314"/>
              <a:gd name="connsiteY949" fmla="*/ 625955 h 6019653"/>
              <a:gd name="connsiteX950" fmla="*/ 3914005 w 7106314"/>
              <a:gd name="connsiteY950" fmla="*/ 612455 h 6019653"/>
              <a:gd name="connsiteX951" fmla="*/ 3929879 w 7106314"/>
              <a:gd name="connsiteY951" fmla="*/ 606456 h 6019653"/>
              <a:gd name="connsiteX952" fmla="*/ 3947197 w 7106314"/>
              <a:gd name="connsiteY952" fmla="*/ 604956 h 6019653"/>
              <a:gd name="connsiteX953" fmla="*/ 3952970 w 7106314"/>
              <a:gd name="connsiteY953" fmla="*/ 604956 h 6019653"/>
              <a:gd name="connsiteX954" fmla="*/ 3961629 w 7106314"/>
              <a:gd name="connsiteY954" fmla="*/ 603456 h 6019653"/>
              <a:gd name="connsiteX955" fmla="*/ 3967402 w 7106314"/>
              <a:gd name="connsiteY955" fmla="*/ 600456 h 6019653"/>
              <a:gd name="connsiteX956" fmla="*/ 3974618 w 7106314"/>
              <a:gd name="connsiteY956" fmla="*/ 597456 h 6019653"/>
              <a:gd name="connsiteX957" fmla="*/ 3978947 w 7106314"/>
              <a:gd name="connsiteY957" fmla="*/ 580958 h 6019653"/>
              <a:gd name="connsiteX958" fmla="*/ 3983277 w 7106314"/>
              <a:gd name="connsiteY958" fmla="*/ 580958 h 6019653"/>
              <a:gd name="connsiteX959" fmla="*/ 3984720 w 7106314"/>
              <a:gd name="connsiteY959" fmla="*/ 580958 h 6019653"/>
              <a:gd name="connsiteX960" fmla="*/ 4078527 w 7106314"/>
              <a:gd name="connsiteY960" fmla="*/ 597456 h 6019653"/>
              <a:gd name="connsiteX961" fmla="*/ 4092959 w 7106314"/>
              <a:gd name="connsiteY961" fmla="*/ 603456 h 6019653"/>
              <a:gd name="connsiteX962" fmla="*/ 4105947 w 7106314"/>
              <a:gd name="connsiteY962" fmla="*/ 610956 h 6019653"/>
              <a:gd name="connsiteX963" fmla="*/ 4118936 w 7106314"/>
              <a:gd name="connsiteY963" fmla="*/ 622955 h 6019653"/>
              <a:gd name="connsiteX964" fmla="*/ 4195424 w 7106314"/>
              <a:gd name="connsiteY964" fmla="*/ 700951 h 6019653"/>
              <a:gd name="connsiteX965" fmla="*/ 4209855 w 7106314"/>
              <a:gd name="connsiteY965" fmla="*/ 714450 h 6019653"/>
              <a:gd name="connsiteX966" fmla="*/ 4222845 w 7106314"/>
              <a:gd name="connsiteY966" fmla="*/ 730949 h 6019653"/>
              <a:gd name="connsiteX967" fmla="*/ 4234390 w 7106314"/>
              <a:gd name="connsiteY967" fmla="*/ 748948 h 6019653"/>
              <a:gd name="connsiteX968" fmla="*/ 4238719 w 7106314"/>
              <a:gd name="connsiteY968" fmla="*/ 754948 h 6019653"/>
              <a:gd name="connsiteX969" fmla="*/ 4244492 w 7106314"/>
              <a:gd name="connsiteY969" fmla="*/ 760947 h 6019653"/>
              <a:gd name="connsiteX970" fmla="*/ 4250265 w 7106314"/>
              <a:gd name="connsiteY970" fmla="*/ 766947 h 6019653"/>
              <a:gd name="connsiteX971" fmla="*/ 4258923 w 7106314"/>
              <a:gd name="connsiteY971" fmla="*/ 775947 h 6019653"/>
              <a:gd name="connsiteX972" fmla="*/ 4240163 w 7106314"/>
              <a:gd name="connsiteY972" fmla="*/ 771446 h 6019653"/>
              <a:gd name="connsiteX973" fmla="*/ 4227174 w 7106314"/>
              <a:gd name="connsiteY973" fmla="*/ 760947 h 6019653"/>
              <a:gd name="connsiteX974" fmla="*/ 4212742 w 7106314"/>
              <a:gd name="connsiteY974" fmla="*/ 751948 h 6019653"/>
              <a:gd name="connsiteX975" fmla="*/ 4201197 w 7106314"/>
              <a:gd name="connsiteY975" fmla="*/ 742948 h 6019653"/>
              <a:gd name="connsiteX976" fmla="*/ 4209855 w 7106314"/>
              <a:gd name="connsiteY976" fmla="*/ 765447 h 6019653"/>
              <a:gd name="connsiteX977" fmla="*/ 4222845 w 7106314"/>
              <a:gd name="connsiteY977" fmla="*/ 783446 h 6019653"/>
              <a:gd name="connsiteX978" fmla="*/ 4247379 w 7106314"/>
              <a:gd name="connsiteY978" fmla="*/ 811945 h 6019653"/>
              <a:gd name="connsiteX979" fmla="*/ 4273355 w 7106314"/>
              <a:gd name="connsiteY979" fmla="*/ 835943 h 6019653"/>
              <a:gd name="connsiteX980" fmla="*/ 4280572 w 7106314"/>
              <a:gd name="connsiteY980" fmla="*/ 843442 h 6019653"/>
              <a:gd name="connsiteX981" fmla="*/ 4286345 w 7106314"/>
              <a:gd name="connsiteY981" fmla="*/ 850942 h 6019653"/>
              <a:gd name="connsiteX982" fmla="*/ 4289231 w 7106314"/>
              <a:gd name="connsiteY982" fmla="*/ 858442 h 6019653"/>
              <a:gd name="connsiteX983" fmla="*/ 4295003 w 7106314"/>
              <a:gd name="connsiteY983" fmla="*/ 867441 h 6019653"/>
              <a:gd name="connsiteX984" fmla="*/ 4305105 w 7106314"/>
              <a:gd name="connsiteY984" fmla="*/ 877941 h 6019653"/>
              <a:gd name="connsiteX985" fmla="*/ 4313765 w 7106314"/>
              <a:gd name="connsiteY985" fmla="*/ 886940 h 6019653"/>
              <a:gd name="connsiteX986" fmla="*/ 4322423 w 7106314"/>
              <a:gd name="connsiteY986" fmla="*/ 895940 h 6019653"/>
              <a:gd name="connsiteX987" fmla="*/ 4336855 w 7106314"/>
              <a:gd name="connsiteY987" fmla="*/ 898940 h 6019653"/>
              <a:gd name="connsiteX988" fmla="*/ 4341185 w 7106314"/>
              <a:gd name="connsiteY988" fmla="*/ 909439 h 6019653"/>
              <a:gd name="connsiteX989" fmla="*/ 4349845 w 7106314"/>
              <a:gd name="connsiteY989" fmla="*/ 915438 h 6019653"/>
              <a:gd name="connsiteX990" fmla="*/ 4358503 w 7106314"/>
              <a:gd name="connsiteY990" fmla="*/ 924438 h 6019653"/>
              <a:gd name="connsiteX991" fmla="*/ 4365719 w 7106314"/>
              <a:gd name="connsiteY991" fmla="*/ 931938 h 6019653"/>
              <a:gd name="connsiteX992" fmla="*/ 4370049 w 7106314"/>
              <a:gd name="connsiteY992" fmla="*/ 937938 h 6019653"/>
              <a:gd name="connsiteX993" fmla="*/ 4375821 w 7106314"/>
              <a:gd name="connsiteY993" fmla="*/ 943937 h 6019653"/>
              <a:gd name="connsiteX994" fmla="*/ 4381595 w 7106314"/>
              <a:gd name="connsiteY994" fmla="*/ 943937 h 6019653"/>
              <a:gd name="connsiteX995" fmla="*/ 4388809 w 7106314"/>
              <a:gd name="connsiteY995" fmla="*/ 942437 h 6019653"/>
              <a:gd name="connsiteX996" fmla="*/ 4410458 w 7106314"/>
              <a:gd name="connsiteY996" fmla="*/ 969435 h 6019653"/>
              <a:gd name="connsiteX997" fmla="*/ 4432105 w 7106314"/>
              <a:gd name="connsiteY997" fmla="*/ 994934 h 6019653"/>
              <a:gd name="connsiteX998" fmla="*/ 4443651 w 7106314"/>
              <a:gd name="connsiteY998" fmla="*/ 1005433 h 6019653"/>
              <a:gd name="connsiteX999" fmla="*/ 4453753 w 7106314"/>
              <a:gd name="connsiteY999" fmla="*/ 1009933 h 6019653"/>
              <a:gd name="connsiteX1000" fmla="*/ 4468185 w 7106314"/>
              <a:gd name="connsiteY1000" fmla="*/ 1005433 h 6019653"/>
              <a:gd name="connsiteX1001" fmla="*/ 4540344 w 7106314"/>
              <a:gd name="connsiteY1001" fmla="*/ 1066930 h 6019653"/>
              <a:gd name="connsiteX1002" fmla="*/ 4609617 w 7106314"/>
              <a:gd name="connsiteY1002" fmla="*/ 1122427 h 6019653"/>
              <a:gd name="connsiteX1003" fmla="*/ 4795786 w 7106314"/>
              <a:gd name="connsiteY1003" fmla="*/ 1258920 h 6019653"/>
              <a:gd name="connsiteX1004" fmla="*/ 4866502 w 7106314"/>
              <a:gd name="connsiteY1004" fmla="*/ 1308416 h 6019653"/>
              <a:gd name="connsiteX1005" fmla="*/ 4937217 w 7106314"/>
              <a:gd name="connsiteY1005" fmla="*/ 1354914 h 6019653"/>
              <a:gd name="connsiteX1006" fmla="*/ 5055558 w 7106314"/>
              <a:gd name="connsiteY1006" fmla="*/ 1428410 h 6019653"/>
              <a:gd name="connsiteX1007" fmla="*/ 5201319 w 7106314"/>
              <a:gd name="connsiteY1007" fmla="*/ 1504906 h 6019653"/>
              <a:gd name="connsiteX1008" fmla="*/ 5202762 w 7106314"/>
              <a:gd name="connsiteY1008" fmla="*/ 1506405 h 6019653"/>
              <a:gd name="connsiteX1009" fmla="*/ 5204205 w 7106314"/>
              <a:gd name="connsiteY1009" fmla="*/ 1509405 h 6019653"/>
              <a:gd name="connsiteX1010" fmla="*/ 5221524 w 7106314"/>
              <a:gd name="connsiteY1010" fmla="*/ 1521404 h 6019653"/>
              <a:gd name="connsiteX1011" fmla="*/ 5243171 w 7106314"/>
              <a:gd name="connsiteY1011" fmla="*/ 1527404 h 6019653"/>
              <a:gd name="connsiteX1012" fmla="*/ 5264819 w 7106314"/>
              <a:gd name="connsiteY1012" fmla="*/ 1527404 h 6019653"/>
              <a:gd name="connsiteX1013" fmla="*/ 5264819 w 7106314"/>
              <a:gd name="connsiteY1013" fmla="*/ 1531904 h 6019653"/>
              <a:gd name="connsiteX1014" fmla="*/ 5264819 w 7106314"/>
              <a:gd name="connsiteY1014" fmla="*/ 1534904 h 6019653"/>
              <a:gd name="connsiteX1015" fmla="*/ 5267705 w 7106314"/>
              <a:gd name="connsiteY1015" fmla="*/ 1539403 h 6019653"/>
              <a:gd name="connsiteX1016" fmla="*/ 5270592 w 7106314"/>
              <a:gd name="connsiteY1016" fmla="*/ 1540904 h 6019653"/>
              <a:gd name="connsiteX1017" fmla="*/ 5274921 w 7106314"/>
              <a:gd name="connsiteY1017" fmla="*/ 1543904 h 6019653"/>
              <a:gd name="connsiteX1018" fmla="*/ 5280693 w 7106314"/>
              <a:gd name="connsiteY1018" fmla="*/ 1543904 h 6019653"/>
              <a:gd name="connsiteX1019" fmla="*/ 5285023 w 7106314"/>
              <a:gd name="connsiteY1019" fmla="*/ 1545403 h 6019653"/>
              <a:gd name="connsiteX1020" fmla="*/ 5287910 w 7106314"/>
              <a:gd name="connsiteY1020" fmla="*/ 1549903 h 6019653"/>
              <a:gd name="connsiteX1021" fmla="*/ 5292239 w 7106314"/>
              <a:gd name="connsiteY1021" fmla="*/ 1555903 h 6019653"/>
              <a:gd name="connsiteX1022" fmla="*/ 5298011 w 7106314"/>
              <a:gd name="connsiteY1022" fmla="*/ 1561903 h 6019653"/>
              <a:gd name="connsiteX1023" fmla="*/ 5303785 w 7106314"/>
              <a:gd name="connsiteY1023" fmla="*/ 1567902 h 6019653"/>
              <a:gd name="connsiteX1024" fmla="*/ 5312443 w 7106314"/>
              <a:gd name="connsiteY1024" fmla="*/ 1572402 h 6019653"/>
              <a:gd name="connsiteX1025" fmla="*/ 5319660 w 7106314"/>
              <a:gd name="connsiteY1025" fmla="*/ 1578401 h 6019653"/>
              <a:gd name="connsiteX1026" fmla="*/ 5319660 w 7106314"/>
              <a:gd name="connsiteY1026" fmla="*/ 1576902 h 6019653"/>
              <a:gd name="connsiteX1027" fmla="*/ 5323989 w 7106314"/>
              <a:gd name="connsiteY1027" fmla="*/ 1579902 h 6019653"/>
              <a:gd name="connsiteX1028" fmla="*/ 5328319 w 7106314"/>
              <a:gd name="connsiteY1028" fmla="*/ 1582902 h 6019653"/>
              <a:gd name="connsiteX1029" fmla="*/ 5334091 w 7106314"/>
              <a:gd name="connsiteY1029" fmla="*/ 1582902 h 6019653"/>
              <a:gd name="connsiteX1030" fmla="*/ 5336978 w 7106314"/>
              <a:gd name="connsiteY1030" fmla="*/ 1582902 h 6019653"/>
              <a:gd name="connsiteX1031" fmla="*/ 5341307 w 7106314"/>
              <a:gd name="connsiteY1031" fmla="*/ 1576902 h 6019653"/>
              <a:gd name="connsiteX1032" fmla="*/ 5362955 w 7106314"/>
              <a:gd name="connsiteY1032" fmla="*/ 1597901 h 6019653"/>
              <a:gd name="connsiteX1033" fmla="*/ 5388933 w 7106314"/>
              <a:gd name="connsiteY1033" fmla="*/ 1614399 h 6019653"/>
              <a:gd name="connsiteX1034" fmla="*/ 5413466 w 7106314"/>
              <a:gd name="connsiteY1034" fmla="*/ 1630899 h 6019653"/>
              <a:gd name="connsiteX1035" fmla="*/ 5429341 w 7106314"/>
              <a:gd name="connsiteY1035" fmla="*/ 1642898 h 6019653"/>
              <a:gd name="connsiteX1036" fmla="*/ 5446659 w 7106314"/>
              <a:gd name="connsiteY1036" fmla="*/ 1653397 h 6019653"/>
              <a:gd name="connsiteX1037" fmla="*/ 5450989 w 7106314"/>
              <a:gd name="connsiteY1037" fmla="*/ 1657897 h 6019653"/>
              <a:gd name="connsiteX1038" fmla="*/ 5455319 w 7106314"/>
              <a:gd name="connsiteY1038" fmla="*/ 1659397 h 6019653"/>
              <a:gd name="connsiteX1039" fmla="*/ 5458205 w 7106314"/>
              <a:gd name="connsiteY1039" fmla="*/ 1660897 h 6019653"/>
              <a:gd name="connsiteX1040" fmla="*/ 5482739 w 7106314"/>
              <a:gd name="connsiteY1040" fmla="*/ 1669897 h 6019653"/>
              <a:gd name="connsiteX1041" fmla="*/ 5501501 w 7106314"/>
              <a:gd name="connsiteY1041" fmla="*/ 1681896 h 6019653"/>
              <a:gd name="connsiteX1042" fmla="*/ 5523147 w 7106314"/>
              <a:gd name="connsiteY1042" fmla="*/ 1695395 h 6019653"/>
              <a:gd name="connsiteX1043" fmla="*/ 5544795 w 7106314"/>
              <a:gd name="connsiteY1043" fmla="*/ 1705895 h 6019653"/>
              <a:gd name="connsiteX1044" fmla="*/ 5550569 w 7106314"/>
              <a:gd name="connsiteY1044" fmla="*/ 1710394 h 6019653"/>
              <a:gd name="connsiteX1045" fmla="*/ 5554897 w 7106314"/>
              <a:gd name="connsiteY1045" fmla="*/ 1711894 h 6019653"/>
              <a:gd name="connsiteX1046" fmla="*/ 5557783 w 7106314"/>
              <a:gd name="connsiteY1046" fmla="*/ 1716394 h 6019653"/>
              <a:gd name="connsiteX1047" fmla="*/ 5560670 w 7106314"/>
              <a:gd name="connsiteY1047" fmla="*/ 1722393 h 6019653"/>
              <a:gd name="connsiteX1048" fmla="*/ 5562113 w 7106314"/>
              <a:gd name="connsiteY1048" fmla="*/ 1728393 h 6019653"/>
              <a:gd name="connsiteX1049" fmla="*/ 5566443 w 7106314"/>
              <a:gd name="connsiteY1049" fmla="*/ 1732893 h 6019653"/>
              <a:gd name="connsiteX1050" fmla="*/ 5570773 w 7106314"/>
              <a:gd name="connsiteY1050" fmla="*/ 1737392 h 6019653"/>
              <a:gd name="connsiteX1051" fmla="*/ 5573659 w 7106314"/>
              <a:gd name="connsiteY1051" fmla="*/ 1738893 h 6019653"/>
              <a:gd name="connsiteX1052" fmla="*/ 5579432 w 7106314"/>
              <a:gd name="connsiteY1052" fmla="*/ 1740392 h 6019653"/>
              <a:gd name="connsiteX1053" fmla="*/ 5588091 w 7106314"/>
              <a:gd name="connsiteY1053" fmla="*/ 1729893 h 6019653"/>
              <a:gd name="connsiteX1054" fmla="*/ 5590977 w 7106314"/>
              <a:gd name="connsiteY1054" fmla="*/ 1734393 h 6019653"/>
              <a:gd name="connsiteX1055" fmla="*/ 5598193 w 7106314"/>
              <a:gd name="connsiteY1055" fmla="*/ 1740392 h 6019653"/>
              <a:gd name="connsiteX1056" fmla="*/ 5603965 w 7106314"/>
              <a:gd name="connsiteY1056" fmla="*/ 1746392 h 6019653"/>
              <a:gd name="connsiteX1057" fmla="*/ 5605409 w 7106314"/>
              <a:gd name="connsiteY1057" fmla="*/ 1744892 h 6019653"/>
              <a:gd name="connsiteX1058" fmla="*/ 5606852 w 7106314"/>
              <a:gd name="connsiteY1058" fmla="*/ 1743392 h 6019653"/>
              <a:gd name="connsiteX1059" fmla="*/ 5609738 w 7106314"/>
              <a:gd name="connsiteY1059" fmla="*/ 1743392 h 6019653"/>
              <a:gd name="connsiteX1060" fmla="*/ 5611182 w 7106314"/>
              <a:gd name="connsiteY1060" fmla="*/ 1740392 h 6019653"/>
              <a:gd name="connsiteX1061" fmla="*/ 5615511 w 7106314"/>
              <a:gd name="connsiteY1061" fmla="*/ 1740392 h 6019653"/>
              <a:gd name="connsiteX1062" fmla="*/ 5618397 w 7106314"/>
              <a:gd name="connsiteY1062" fmla="*/ 1744892 h 6019653"/>
              <a:gd name="connsiteX1063" fmla="*/ 5622727 w 7106314"/>
              <a:gd name="connsiteY1063" fmla="*/ 1746392 h 6019653"/>
              <a:gd name="connsiteX1064" fmla="*/ 5627057 w 7106314"/>
              <a:gd name="connsiteY1064" fmla="*/ 1750892 h 6019653"/>
              <a:gd name="connsiteX1065" fmla="*/ 5632829 w 7106314"/>
              <a:gd name="connsiteY1065" fmla="*/ 1752392 h 6019653"/>
              <a:gd name="connsiteX1066" fmla="*/ 5637159 w 7106314"/>
              <a:gd name="connsiteY1066" fmla="*/ 1756892 h 6019653"/>
              <a:gd name="connsiteX1067" fmla="*/ 5640045 w 7106314"/>
              <a:gd name="connsiteY1067" fmla="*/ 1762891 h 6019653"/>
              <a:gd name="connsiteX1068" fmla="*/ 5642931 w 7106314"/>
              <a:gd name="connsiteY1068" fmla="*/ 1768891 h 6019653"/>
              <a:gd name="connsiteX1069" fmla="*/ 5644375 w 7106314"/>
              <a:gd name="connsiteY1069" fmla="*/ 1777891 h 6019653"/>
              <a:gd name="connsiteX1070" fmla="*/ 5664579 w 7106314"/>
              <a:gd name="connsiteY1070" fmla="*/ 1780891 h 6019653"/>
              <a:gd name="connsiteX1071" fmla="*/ 5676125 w 7106314"/>
              <a:gd name="connsiteY1071" fmla="*/ 1789890 h 6019653"/>
              <a:gd name="connsiteX1072" fmla="*/ 5681897 w 7106314"/>
              <a:gd name="connsiteY1072" fmla="*/ 1806389 h 6019653"/>
              <a:gd name="connsiteX1073" fmla="*/ 5679011 w 7106314"/>
              <a:gd name="connsiteY1073" fmla="*/ 1824388 h 6019653"/>
              <a:gd name="connsiteX1074" fmla="*/ 5687669 w 7106314"/>
              <a:gd name="connsiteY1074" fmla="*/ 1825888 h 6019653"/>
              <a:gd name="connsiteX1075" fmla="*/ 5691999 w 7106314"/>
              <a:gd name="connsiteY1075" fmla="*/ 1825888 h 6019653"/>
              <a:gd name="connsiteX1076" fmla="*/ 5693443 w 7106314"/>
              <a:gd name="connsiteY1076" fmla="*/ 1825888 h 6019653"/>
              <a:gd name="connsiteX1077" fmla="*/ 5694886 w 7106314"/>
              <a:gd name="connsiteY1077" fmla="*/ 1821388 h 6019653"/>
              <a:gd name="connsiteX1078" fmla="*/ 5697773 w 7106314"/>
              <a:gd name="connsiteY1078" fmla="*/ 1818388 h 6019653"/>
              <a:gd name="connsiteX1079" fmla="*/ 5699215 w 7106314"/>
              <a:gd name="connsiteY1079" fmla="*/ 1809388 h 6019653"/>
              <a:gd name="connsiteX1080" fmla="*/ 5732409 w 7106314"/>
              <a:gd name="connsiteY1080" fmla="*/ 1827387 h 6019653"/>
              <a:gd name="connsiteX1081" fmla="*/ 5767045 w 7106314"/>
              <a:gd name="connsiteY1081" fmla="*/ 1848386 h 6019653"/>
              <a:gd name="connsiteX1082" fmla="*/ 5761273 w 7106314"/>
              <a:gd name="connsiteY1082" fmla="*/ 1849887 h 6019653"/>
              <a:gd name="connsiteX1083" fmla="*/ 5758386 w 7106314"/>
              <a:gd name="connsiteY1083" fmla="*/ 1852886 h 6019653"/>
              <a:gd name="connsiteX1084" fmla="*/ 5755499 w 7106314"/>
              <a:gd name="connsiteY1084" fmla="*/ 1854386 h 6019653"/>
              <a:gd name="connsiteX1085" fmla="*/ 5754056 w 7106314"/>
              <a:gd name="connsiteY1085" fmla="*/ 1854386 h 6019653"/>
              <a:gd name="connsiteX1086" fmla="*/ 5752613 w 7106314"/>
              <a:gd name="connsiteY1086" fmla="*/ 1858886 h 6019653"/>
              <a:gd name="connsiteX1087" fmla="*/ 5752613 w 7106314"/>
              <a:gd name="connsiteY1087" fmla="*/ 1860386 h 6019653"/>
              <a:gd name="connsiteX1088" fmla="*/ 5755499 w 7106314"/>
              <a:gd name="connsiteY1088" fmla="*/ 1864886 h 6019653"/>
              <a:gd name="connsiteX1089" fmla="*/ 5759829 w 7106314"/>
              <a:gd name="connsiteY1089" fmla="*/ 1869385 h 6019653"/>
              <a:gd name="connsiteX1090" fmla="*/ 5764159 w 7106314"/>
              <a:gd name="connsiteY1090" fmla="*/ 1870886 h 6019653"/>
              <a:gd name="connsiteX1091" fmla="*/ 5785806 w 7106314"/>
              <a:gd name="connsiteY1091" fmla="*/ 1875385 h 6019653"/>
              <a:gd name="connsiteX1092" fmla="*/ 5803124 w 7106314"/>
              <a:gd name="connsiteY1092" fmla="*/ 1887384 h 6019653"/>
              <a:gd name="connsiteX1093" fmla="*/ 5814669 w 7106314"/>
              <a:gd name="connsiteY1093" fmla="*/ 1906883 h 6019653"/>
              <a:gd name="connsiteX1094" fmla="*/ 5818999 w 7106314"/>
              <a:gd name="connsiteY1094" fmla="*/ 1911383 h 6019653"/>
              <a:gd name="connsiteX1095" fmla="*/ 5821885 w 7106314"/>
              <a:gd name="connsiteY1095" fmla="*/ 1915883 h 6019653"/>
              <a:gd name="connsiteX1096" fmla="*/ 5826215 w 7106314"/>
              <a:gd name="connsiteY1096" fmla="*/ 1918883 h 6019653"/>
              <a:gd name="connsiteX1097" fmla="*/ 5849305 w 7106314"/>
              <a:gd name="connsiteY1097" fmla="*/ 1939882 h 6019653"/>
              <a:gd name="connsiteX1098" fmla="*/ 5875283 w 7106314"/>
              <a:gd name="connsiteY1098" fmla="*/ 1962380 h 6019653"/>
              <a:gd name="connsiteX1099" fmla="*/ 5866624 w 7106314"/>
              <a:gd name="connsiteY1099" fmla="*/ 1966880 h 6019653"/>
              <a:gd name="connsiteX1100" fmla="*/ 5863737 w 7106314"/>
              <a:gd name="connsiteY1100" fmla="*/ 1969880 h 6019653"/>
              <a:gd name="connsiteX1101" fmla="*/ 5859409 w 7106314"/>
              <a:gd name="connsiteY1101" fmla="*/ 1972880 h 6019653"/>
              <a:gd name="connsiteX1102" fmla="*/ 5833431 w 7106314"/>
              <a:gd name="connsiteY1102" fmla="*/ 1951881 h 6019653"/>
              <a:gd name="connsiteX1103" fmla="*/ 5810341 w 7106314"/>
              <a:gd name="connsiteY1103" fmla="*/ 1933882 h 6019653"/>
              <a:gd name="connsiteX1104" fmla="*/ 5676125 w 7106314"/>
              <a:gd name="connsiteY1104" fmla="*/ 1843887 h 6019653"/>
              <a:gd name="connsiteX1105" fmla="*/ 5666023 w 7106314"/>
              <a:gd name="connsiteY1105" fmla="*/ 1837887 h 6019653"/>
              <a:gd name="connsiteX1106" fmla="*/ 5660250 w 7106314"/>
              <a:gd name="connsiteY1106" fmla="*/ 1837887 h 6019653"/>
              <a:gd name="connsiteX1107" fmla="*/ 5651591 w 7106314"/>
              <a:gd name="connsiteY1107" fmla="*/ 1840887 h 6019653"/>
              <a:gd name="connsiteX1108" fmla="*/ 5640045 w 7106314"/>
              <a:gd name="connsiteY1108" fmla="*/ 1848386 h 6019653"/>
              <a:gd name="connsiteX1109" fmla="*/ 5638601 w 7106314"/>
              <a:gd name="connsiteY1109" fmla="*/ 1848386 h 6019653"/>
              <a:gd name="connsiteX1110" fmla="*/ 5637159 w 7106314"/>
              <a:gd name="connsiteY1110" fmla="*/ 1846887 h 6019653"/>
              <a:gd name="connsiteX1111" fmla="*/ 5634273 w 7106314"/>
              <a:gd name="connsiteY1111" fmla="*/ 1827387 h 6019653"/>
              <a:gd name="connsiteX1112" fmla="*/ 5628500 w 7106314"/>
              <a:gd name="connsiteY1112" fmla="*/ 1818388 h 6019653"/>
              <a:gd name="connsiteX1113" fmla="*/ 5616955 w 7106314"/>
              <a:gd name="connsiteY1113" fmla="*/ 1809388 h 6019653"/>
              <a:gd name="connsiteX1114" fmla="*/ 5599637 w 7106314"/>
              <a:gd name="connsiteY1114" fmla="*/ 1803389 h 6019653"/>
              <a:gd name="connsiteX1115" fmla="*/ 5579432 w 7106314"/>
              <a:gd name="connsiteY1115" fmla="*/ 1795890 h 6019653"/>
              <a:gd name="connsiteX1116" fmla="*/ 5557783 w 7106314"/>
              <a:gd name="connsiteY1116" fmla="*/ 1785390 h 6019653"/>
              <a:gd name="connsiteX1117" fmla="*/ 5517375 w 7106314"/>
              <a:gd name="connsiteY1117" fmla="*/ 1758391 h 6019653"/>
              <a:gd name="connsiteX1118" fmla="*/ 5513045 w 7106314"/>
              <a:gd name="connsiteY1118" fmla="*/ 1755391 h 6019653"/>
              <a:gd name="connsiteX1119" fmla="*/ 5510159 w 7106314"/>
              <a:gd name="connsiteY1119" fmla="*/ 1750892 h 6019653"/>
              <a:gd name="connsiteX1120" fmla="*/ 5505829 w 7106314"/>
              <a:gd name="connsiteY1120" fmla="*/ 1744892 h 6019653"/>
              <a:gd name="connsiteX1121" fmla="*/ 5497171 w 7106314"/>
              <a:gd name="connsiteY1121" fmla="*/ 1734393 h 6019653"/>
              <a:gd name="connsiteX1122" fmla="*/ 5485625 w 7106314"/>
              <a:gd name="connsiteY1122" fmla="*/ 1728393 h 6019653"/>
              <a:gd name="connsiteX1123" fmla="*/ 5472637 w 7106314"/>
              <a:gd name="connsiteY1123" fmla="*/ 1726893 h 6019653"/>
              <a:gd name="connsiteX1124" fmla="*/ 5463977 w 7106314"/>
              <a:gd name="connsiteY1124" fmla="*/ 1726893 h 6019653"/>
              <a:gd name="connsiteX1125" fmla="*/ 5458205 w 7106314"/>
              <a:gd name="connsiteY1125" fmla="*/ 1726893 h 6019653"/>
              <a:gd name="connsiteX1126" fmla="*/ 5450989 w 7106314"/>
              <a:gd name="connsiteY1126" fmla="*/ 1723894 h 6019653"/>
              <a:gd name="connsiteX1127" fmla="*/ 5443773 w 7106314"/>
              <a:gd name="connsiteY1127" fmla="*/ 1720894 h 6019653"/>
              <a:gd name="connsiteX1128" fmla="*/ 5449546 w 7106314"/>
              <a:gd name="connsiteY1128" fmla="*/ 1711894 h 6019653"/>
              <a:gd name="connsiteX1129" fmla="*/ 5455319 w 7106314"/>
              <a:gd name="connsiteY1129" fmla="*/ 1704394 h 6019653"/>
              <a:gd name="connsiteX1130" fmla="*/ 5449546 w 7106314"/>
              <a:gd name="connsiteY1130" fmla="*/ 1698395 h 6019653"/>
              <a:gd name="connsiteX1131" fmla="*/ 5388933 w 7106314"/>
              <a:gd name="connsiteY1131" fmla="*/ 1663897 h 6019653"/>
              <a:gd name="connsiteX1132" fmla="*/ 5328319 w 7106314"/>
              <a:gd name="connsiteY1132" fmla="*/ 1629398 h 6019653"/>
              <a:gd name="connsiteX1133" fmla="*/ 5303785 w 7106314"/>
              <a:gd name="connsiteY1133" fmla="*/ 1614399 h 6019653"/>
              <a:gd name="connsiteX1134" fmla="*/ 5282137 w 7106314"/>
              <a:gd name="connsiteY1134" fmla="*/ 1600901 h 6019653"/>
              <a:gd name="connsiteX1135" fmla="*/ 5259047 w 7106314"/>
              <a:gd name="connsiteY1135" fmla="*/ 1585901 h 6019653"/>
              <a:gd name="connsiteX1136" fmla="*/ 5185444 w 7106314"/>
              <a:gd name="connsiteY1136" fmla="*/ 1543904 h 6019653"/>
              <a:gd name="connsiteX1137" fmla="*/ 5116171 w 7106314"/>
              <a:gd name="connsiteY1137" fmla="*/ 1498906 h 6019653"/>
              <a:gd name="connsiteX1138" fmla="*/ 5019479 w 7106314"/>
              <a:gd name="connsiteY1138" fmla="*/ 1440409 h 6019653"/>
              <a:gd name="connsiteX1139" fmla="*/ 4922785 w 7106314"/>
              <a:gd name="connsiteY1139" fmla="*/ 1380412 h 6019653"/>
              <a:gd name="connsiteX1140" fmla="*/ 4849184 w 7106314"/>
              <a:gd name="connsiteY1140" fmla="*/ 1330916 h 6019653"/>
              <a:gd name="connsiteX1141" fmla="*/ 4777025 w 7106314"/>
              <a:gd name="connsiteY1141" fmla="*/ 1279918 h 6019653"/>
              <a:gd name="connsiteX1142" fmla="*/ 4642809 w 7106314"/>
              <a:gd name="connsiteY1142" fmla="*/ 1183924 h 6019653"/>
              <a:gd name="connsiteX1143" fmla="*/ 4559105 w 7106314"/>
              <a:gd name="connsiteY1143" fmla="*/ 1119427 h 6019653"/>
              <a:gd name="connsiteX1144" fmla="*/ 4547559 w 7106314"/>
              <a:gd name="connsiteY1144" fmla="*/ 1108928 h 6019653"/>
              <a:gd name="connsiteX1145" fmla="*/ 4534571 w 7106314"/>
              <a:gd name="connsiteY1145" fmla="*/ 1101428 h 6019653"/>
              <a:gd name="connsiteX1146" fmla="*/ 4518695 w 7106314"/>
              <a:gd name="connsiteY1146" fmla="*/ 1087929 h 6019653"/>
              <a:gd name="connsiteX1147" fmla="*/ 4502821 w 7106314"/>
              <a:gd name="connsiteY1147" fmla="*/ 1074430 h 6019653"/>
              <a:gd name="connsiteX1148" fmla="*/ 4485503 w 7106314"/>
              <a:gd name="connsiteY1148" fmla="*/ 1057931 h 6019653"/>
              <a:gd name="connsiteX1149" fmla="*/ 4465299 w 7106314"/>
              <a:gd name="connsiteY1149" fmla="*/ 1044431 h 6019653"/>
              <a:gd name="connsiteX1150" fmla="*/ 4397469 w 7106314"/>
              <a:gd name="connsiteY1150" fmla="*/ 982935 h 6019653"/>
              <a:gd name="connsiteX1151" fmla="*/ 4383037 w 7106314"/>
              <a:gd name="connsiteY1151" fmla="*/ 972435 h 6019653"/>
              <a:gd name="connsiteX1152" fmla="*/ 4371491 w 7106314"/>
              <a:gd name="connsiteY1152" fmla="*/ 961936 h 6019653"/>
              <a:gd name="connsiteX1153" fmla="*/ 4305105 w 7106314"/>
              <a:gd name="connsiteY1153" fmla="*/ 901940 h 6019653"/>
              <a:gd name="connsiteX1154" fmla="*/ 4254595 w 7106314"/>
              <a:gd name="connsiteY1154" fmla="*/ 862942 h 6019653"/>
              <a:gd name="connsiteX1155" fmla="*/ 4248822 w 7106314"/>
              <a:gd name="connsiteY1155" fmla="*/ 856942 h 6019653"/>
              <a:gd name="connsiteX1156" fmla="*/ 4243049 w 7106314"/>
              <a:gd name="connsiteY1156" fmla="*/ 855442 h 6019653"/>
              <a:gd name="connsiteX1157" fmla="*/ 4237277 w 7106314"/>
              <a:gd name="connsiteY1157" fmla="*/ 850942 h 6019653"/>
              <a:gd name="connsiteX1158" fmla="*/ 4206969 w 7106314"/>
              <a:gd name="connsiteY1158" fmla="*/ 843442 h 6019653"/>
              <a:gd name="connsiteX1159" fmla="*/ 4186765 w 7106314"/>
              <a:gd name="connsiteY1159" fmla="*/ 823944 h 6019653"/>
              <a:gd name="connsiteX1160" fmla="*/ 4166560 w 7106314"/>
              <a:gd name="connsiteY1160" fmla="*/ 801445 h 6019653"/>
              <a:gd name="connsiteX1161" fmla="*/ 4159345 w 7106314"/>
              <a:gd name="connsiteY1161" fmla="*/ 789445 h 6019653"/>
              <a:gd name="connsiteX1162" fmla="*/ 4149242 w 7106314"/>
              <a:gd name="connsiteY1162" fmla="*/ 777446 h 6019653"/>
              <a:gd name="connsiteX1163" fmla="*/ 4137697 w 7106314"/>
              <a:gd name="connsiteY1163" fmla="*/ 769947 h 6019653"/>
              <a:gd name="connsiteX1164" fmla="*/ 4123265 w 7106314"/>
              <a:gd name="connsiteY1164" fmla="*/ 763947 h 6019653"/>
              <a:gd name="connsiteX1165" fmla="*/ 4118936 w 7106314"/>
              <a:gd name="connsiteY1165" fmla="*/ 760947 h 6019653"/>
              <a:gd name="connsiteX1166" fmla="*/ 4116049 w 7106314"/>
              <a:gd name="connsiteY1166" fmla="*/ 759447 h 6019653"/>
              <a:gd name="connsiteX1167" fmla="*/ 4113163 w 7106314"/>
              <a:gd name="connsiteY1167" fmla="*/ 754948 h 6019653"/>
              <a:gd name="connsiteX1168" fmla="*/ 4110277 w 7106314"/>
              <a:gd name="connsiteY1168" fmla="*/ 753447 h 6019653"/>
              <a:gd name="connsiteX1169" fmla="*/ 4105947 w 7106314"/>
              <a:gd name="connsiteY1169" fmla="*/ 748948 h 6019653"/>
              <a:gd name="connsiteX1170" fmla="*/ 4100174 w 7106314"/>
              <a:gd name="connsiteY1170" fmla="*/ 747448 h 6019653"/>
              <a:gd name="connsiteX1171" fmla="*/ 4092959 w 7106314"/>
              <a:gd name="connsiteY1171" fmla="*/ 742948 h 6019653"/>
              <a:gd name="connsiteX1172" fmla="*/ 4095845 w 7106314"/>
              <a:gd name="connsiteY1172" fmla="*/ 754948 h 6019653"/>
              <a:gd name="connsiteX1173" fmla="*/ 4105947 w 7106314"/>
              <a:gd name="connsiteY1173" fmla="*/ 765447 h 6019653"/>
              <a:gd name="connsiteX1174" fmla="*/ 4116049 w 7106314"/>
              <a:gd name="connsiteY1174" fmla="*/ 772947 h 6019653"/>
              <a:gd name="connsiteX1175" fmla="*/ 4123265 w 7106314"/>
              <a:gd name="connsiteY1175" fmla="*/ 780446 h 6019653"/>
              <a:gd name="connsiteX1176" fmla="*/ 4139141 w 7106314"/>
              <a:gd name="connsiteY1176" fmla="*/ 798445 h 6019653"/>
              <a:gd name="connsiteX1177" fmla="*/ 4155015 w 7106314"/>
              <a:gd name="connsiteY1177" fmla="*/ 814944 h 6019653"/>
              <a:gd name="connsiteX1178" fmla="*/ 4150686 w 7106314"/>
              <a:gd name="connsiteY1178" fmla="*/ 817944 h 6019653"/>
              <a:gd name="connsiteX1179" fmla="*/ 4131924 w 7106314"/>
              <a:gd name="connsiteY1179" fmla="*/ 811945 h 6019653"/>
              <a:gd name="connsiteX1180" fmla="*/ 4131924 w 7106314"/>
              <a:gd name="connsiteY1180" fmla="*/ 823944 h 6019653"/>
              <a:gd name="connsiteX1181" fmla="*/ 4137697 w 7106314"/>
              <a:gd name="connsiteY1181" fmla="*/ 832943 h 6019653"/>
              <a:gd name="connsiteX1182" fmla="*/ 4144913 w 7106314"/>
              <a:gd name="connsiteY1182" fmla="*/ 838943 h 6019653"/>
              <a:gd name="connsiteX1183" fmla="*/ 4149242 w 7106314"/>
              <a:gd name="connsiteY1183" fmla="*/ 849442 h 6019653"/>
              <a:gd name="connsiteX1184" fmla="*/ 4149242 w 7106314"/>
              <a:gd name="connsiteY1184" fmla="*/ 861441 h 6019653"/>
              <a:gd name="connsiteX1185" fmla="*/ 4160787 w 7106314"/>
              <a:gd name="connsiteY1185" fmla="*/ 862942 h 6019653"/>
              <a:gd name="connsiteX1186" fmla="*/ 4166560 w 7106314"/>
              <a:gd name="connsiteY1186" fmla="*/ 867441 h 6019653"/>
              <a:gd name="connsiteX1187" fmla="*/ 4170890 w 7106314"/>
              <a:gd name="connsiteY1187" fmla="*/ 874941 h 6019653"/>
              <a:gd name="connsiteX1188" fmla="*/ 4172333 w 7106314"/>
              <a:gd name="connsiteY1188" fmla="*/ 885440 h 6019653"/>
              <a:gd name="connsiteX1189" fmla="*/ 4173777 w 7106314"/>
              <a:gd name="connsiteY1189" fmla="*/ 892940 h 6019653"/>
              <a:gd name="connsiteX1190" fmla="*/ 4173103 w 7106314"/>
              <a:gd name="connsiteY1190" fmla="*/ 893407 h 6019653"/>
              <a:gd name="connsiteX1191" fmla="*/ 4172333 w 7106314"/>
              <a:gd name="connsiteY1191" fmla="*/ 892940 h 6019653"/>
              <a:gd name="connsiteX1192" fmla="*/ 4172596 w 7106314"/>
              <a:gd name="connsiteY1192" fmla="*/ 893758 h 6019653"/>
              <a:gd name="connsiteX1193" fmla="*/ 4165117 w 7106314"/>
              <a:gd name="connsiteY1193" fmla="*/ 898940 h 6019653"/>
              <a:gd name="connsiteX1194" fmla="*/ 4166560 w 7106314"/>
              <a:gd name="connsiteY1194" fmla="*/ 901940 h 6019653"/>
              <a:gd name="connsiteX1195" fmla="*/ 4168004 w 7106314"/>
              <a:gd name="connsiteY1195" fmla="*/ 903439 h 6019653"/>
              <a:gd name="connsiteX1196" fmla="*/ 4170890 w 7106314"/>
              <a:gd name="connsiteY1196" fmla="*/ 906439 h 6019653"/>
              <a:gd name="connsiteX1197" fmla="*/ 4173777 w 7106314"/>
              <a:gd name="connsiteY1197" fmla="*/ 909439 h 6019653"/>
              <a:gd name="connsiteX1198" fmla="*/ 4173777 w 7106314"/>
              <a:gd name="connsiteY1198" fmla="*/ 901940 h 6019653"/>
              <a:gd name="connsiteX1199" fmla="*/ 4173777 w 7106314"/>
              <a:gd name="connsiteY1199" fmla="*/ 897439 h 6019653"/>
              <a:gd name="connsiteX1200" fmla="*/ 4172596 w 7106314"/>
              <a:gd name="connsiteY1200" fmla="*/ 893758 h 6019653"/>
              <a:gd name="connsiteX1201" fmla="*/ 4173103 w 7106314"/>
              <a:gd name="connsiteY1201" fmla="*/ 893407 h 6019653"/>
              <a:gd name="connsiteX1202" fmla="*/ 4189651 w 7106314"/>
              <a:gd name="connsiteY1202" fmla="*/ 903439 h 6019653"/>
              <a:gd name="connsiteX1203" fmla="*/ 4204083 w 7106314"/>
              <a:gd name="connsiteY1203" fmla="*/ 915438 h 6019653"/>
              <a:gd name="connsiteX1204" fmla="*/ 4217072 w 7106314"/>
              <a:gd name="connsiteY1204" fmla="*/ 931938 h 6019653"/>
              <a:gd name="connsiteX1205" fmla="*/ 4231504 w 7106314"/>
              <a:gd name="connsiteY1205" fmla="*/ 946937 h 6019653"/>
              <a:gd name="connsiteX1206" fmla="*/ 4225731 w 7106314"/>
              <a:gd name="connsiteY1206" fmla="*/ 952937 h 6019653"/>
              <a:gd name="connsiteX1207" fmla="*/ 4221401 w 7106314"/>
              <a:gd name="connsiteY1207" fmla="*/ 958936 h 6019653"/>
              <a:gd name="connsiteX1208" fmla="*/ 4222845 w 7106314"/>
              <a:gd name="connsiteY1208" fmla="*/ 961936 h 6019653"/>
              <a:gd name="connsiteX1209" fmla="*/ 4227174 w 7106314"/>
              <a:gd name="connsiteY1209" fmla="*/ 966436 h 6019653"/>
              <a:gd name="connsiteX1210" fmla="*/ 4231504 w 7106314"/>
              <a:gd name="connsiteY1210" fmla="*/ 970936 h 6019653"/>
              <a:gd name="connsiteX1211" fmla="*/ 4234390 w 7106314"/>
              <a:gd name="connsiteY1211" fmla="*/ 975435 h 6019653"/>
              <a:gd name="connsiteX1212" fmla="*/ 4240163 w 7106314"/>
              <a:gd name="connsiteY1212" fmla="*/ 976935 h 6019653"/>
              <a:gd name="connsiteX1213" fmla="*/ 4247379 w 7106314"/>
              <a:gd name="connsiteY1213" fmla="*/ 981435 h 6019653"/>
              <a:gd name="connsiteX1214" fmla="*/ 4250265 w 7106314"/>
              <a:gd name="connsiteY1214" fmla="*/ 984435 h 6019653"/>
              <a:gd name="connsiteX1215" fmla="*/ 4251602 w 7106314"/>
              <a:gd name="connsiteY1215" fmla="*/ 985824 h 6019653"/>
              <a:gd name="connsiteX1216" fmla="*/ 4251602 w 7106314"/>
              <a:gd name="connsiteY1216" fmla="*/ 983945 h 6019653"/>
              <a:gd name="connsiteX1217" fmla="*/ 4253045 w 7106314"/>
              <a:gd name="connsiteY1217" fmla="*/ 977945 h 6019653"/>
              <a:gd name="connsiteX1218" fmla="*/ 4255932 w 7106314"/>
              <a:gd name="connsiteY1218" fmla="*/ 973446 h 6019653"/>
              <a:gd name="connsiteX1219" fmla="*/ 4258818 w 7106314"/>
              <a:gd name="connsiteY1219" fmla="*/ 971946 h 6019653"/>
              <a:gd name="connsiteX1220" fmla="*/ 4264591 w 7106314"/>
              <a:gd name="connsiteY1220" fmla="*/ 971946 h 6019653"/>
              <a:gd name="connsiteX1221" fmla="*/ 4273250 w 7106314"/>
              <a:gd name="connsiteY1221" fmla="*/ 971946 h 6019653"/>
              <a:gd name="connsiteX1222" fmla="*/ 4313659 w 7106314"/>
              <a:gd name="connsiteY1222" fmla="*/ 980945 h 6019653"/>
              <a:gd name="connsiteX1223" fmla="*/ 4351181 w 7106314"/>
              <a:gd name="connsiteY1223" fmla="*/ 997445 h 6019653"/>
              <a:gd name="connsiteX1224" fmla="*/ 4374273 w 7106314"/>
              <a:gd name="connsiteY1224" fmla="*/ 1007944 h 6019653"/>
              <a:gd name="connsiteX1225" fmla="*/ 4400249 w 7106314"/>
              <a:gd name="connsiteY1225" fmla="*/ 1018444 h 6019653"/>
              <a:gd name="connsiteX1226" fmla="*/ 4391591 w 7106314"/>
              <a:gd name="connsiteY1226" fmla="*/ 1021443 h 6019653"/>
              <a:gd name="connsiteX1227" fmla="*/ 4382931 w 7106314"/>
              <a:gd name="connsiteY1227" fmla="*/ 1021443 h 6019653"/>
              <a:gd name="connsiteX1228" fmla="*/ 4372829 w 7106314"/>
              <a:gd name="connsiteY1228" fmla="*/ 1021443 h 6019653"/>
              <a:gd name="connsiteX1229" fmla="*/ 4362727 w 7106314"/>
              <a:gd name="connsiteY1229" fmla="*/ 1019943 h 6019653"/>
              <a:gd name="connsiteX1230" fmla="*/ 4388704 w 7106314"/>
              <a:gd name="connsiteY1230" fmla="*/ 1037942 h 6019653"/>
              <a:gd name="connsiteX1231" fmla="*/ 4413238 w 7106314"/>
              <a:gd name="connsiteY1231" fmla="*/ 1052941 h 6019653"/>
              <a:gd name="connsiteX1232" fmla="*/ 4439215 w 7106314"/>
              <a:gd name="connsiteY1232" fmla="*/ 1066441 h 6019653"/>
              <a:gd name="connsiteX1233" fmla="*/ 4462306 w 7106314"/>
              <a:gd name="connsiteY1233" fmla="*/ 1084440 h 6019653"/>
              <a:gd name="connsiteX1234" fmla="*/ 4462306 w 7106314"/>
              <a:gd name="connsiteY1234" fmla="*/ 1087440 h 6019653"/>
              <a:gd name="connsiteX1235" fmla="*/ 4462306 w 7106314"/>
              <a:gd name="connsiteY1235" fmla="*/ 1088939 h 6019653"/>
              <a:gd name="connsiteX1236" fmla="*/ 4417568 w 7106314"/>
              <a:gd name="connsiteY1236" fmla="*/ 1088939 h 6019653"/>
              <a:gd name="connsiteX1237" fmla="*/ 4413238 w 7106314"/>
              <a:gd name="connsiteY1237" fmla="*/ 1088939 h 6019653"/>
              <a:gd name="connsiteX1238" fmla="*/ 4411795 w 7106314"/>
              <a:gd name="connsiteY1238" fmla="*/ 1084440 h 6019653"/>
              <a:gd name="connsiteX1239" fmla="*/ 4395919 w 7106314"/>
              <a:gd name="connsiteY1239" fmla="*/ 1070940 h 6019653"/>
              <a:gd name="connsiteX1240" fmla="*/ 4378601 w 7106314"/>
              <a:gd name="connsiteY1240" fmla="*/ 1060441 h 6019653"/>
              <a:gd name="connsiteX1241" fmla="*/ 4358397 w 7106314"/>
              <a:gd name="connsiteY1241" fmla="*/ 1052941 h 6019653"/>
              <a:gd name="connsiteX1242" fmla="*/ 4339636 w 7106314"/>
              <a:gd name="connsiteY1242" fmla="*/ 1046942 h 6019653"/>
              <a:gd name="connsiteX1243" fmla="*/ 4319431 w 7106314"/>
              <a:gd name="connsiteY1243" fmla="*/ 1037942 h 6019653"/>
              <a:gd name="connsiteX1244" fmla="*/ 4317988 w 7106314"/>
              <a:gd name="connsiteY1244" fmla="*/ 1037942 h 6019653"/>
              <a:gd name="connsiteX1245" fmla="*/ 4315777 w 7106314"/>
              <a:gd name="connsiteY1245" fmla="*/ 1039092 h 6019653"/>
              <a:gd name="connsiteX1246" fmla="*/ 4319537 w 7106314"/>
              <a:gd name="connsiteY1246" fmla="*/ 1045932 h 6019653"/>
              <a:gd name="connsiteX1247" fmla="*/ 4325310 w 7106314"/>
              <a:gd name="connsiteY1247" fmla="*/ 1056431 h 6019653"/>
              <a:gd name="connsiteX1248" fmla="*/ 4333969 w 7106314"/>
              <a:gd name="connsiteY1248" fmla="*/ 1063931 h 6019653"/>
              <a:gd name="connsiteX1249" fmla="*/ 4346958 w 7106314"/>
              <a:gd name="connsiteY1249" fmla="*/ 1068430 h 6019653"/>
              <a:gd name="connsiteX1250" fmla="*/ 4355617 w 7106314"/>
              <a:gd name="connsiteY1250" fmla="*/ 1074430 h 6019653"/>
              <a:gd name="connsiteX1251" fmla="*/ 4368675 w 7106314"/>
              <a:gd name="connsiteY1251" fmla="*/ 1073073 h 6019653"/>
              <a:gd name="connsiteX1252" fmla="*/ 4369567 w 7106314"/>
              <a:gd name="connsiteY1252" fmla="*/ 1074929 h 6019653"/>
              <a:gd name="connsiteX1253" fmla="*/ 4368605 w 7106314"/>
              <a:gd name="connsiteY1253" fmla="*/ 1078930 h 6019653"/>
              <a:gd name="connsiteX1254" fmla="*/ 4365719 w 7106314"/>
              <a:gd name="connsiteY1254" fmla="*/ 1084929 h 6019653"/>
              <a:gd name="connsiteX1255" fmla="*/ 4368605 w 7106314"/>
              <a:gd name="connsiteY1255" fmla="*/ 1087929 h 6019653"/>
              <a:gd name="connsiteX1256" fmla="*/ 4370049 w 7106314"/>
              <a:gd name="connsiteY1256" fmla="*/ 1092428 h 6019653"/>
              <a:gd name="connsiteX1257" fmla="*/ 4375821 w 7106314"/>
              <a:gd name="connsiteY1257" fmla="*/ 1096929 h 6019653"/>
              <a:gd name="connsiteX1258" fmla="*/ 4381595 w 7106314"/>
              <a:gd name="connsiteY1258" fmla="*/ 1102928 h 6019653"/>
              <a:gd name="connsiteX1259" fmla="*/ 4383037 w 7106314"/>
              <a:gd name="connsiteY1259" fmla="*/ 1096929 h 6019653"/>
              <a:gd name="connsiteX1260" fmla="*/ 4383037 w 7106314"/>
              <a:gd name="connsiteY1260" fmla="*/ 1092428 h 6019653"/>
              <a:gd name="connsiteX1261" fmla="*/ 4381595 w 7106314"/>
              <a:gd name="connsiteY1261" fmla="*/ 1087929 h 6019653"/>
              <a:gd name="connsiteX1262" fmla="*/ 4377265 w 7106314"/>
              <a:gd name="connsiteY1262" fmla="*/ 1086429 h 6019653"/>
              <a:gd name="connsiteX1263" fmla="*/ 4375821 w 7106314"/>
              <a:gd name="connsiteY1263" fmla="*/ 1081930 h 6019653"/>
              <a:gd name="connsiteX1264" fmla="*/ 4371491 w 7106314"/>
              <a:gd name="connsiteY1264" fmla="*/ 1080429 h 6019653"/>
              <a:gd name="connsiteX1265" fmla="*/ 4370049 w 7106314"/>
              <a:gd name="connsiteY1265" fmla="*/ 1075930 h 6019653"/>
              <a:gd name="connsiteX1266" fmla="*/ 4369567 w 7106314"/>
              <a:gd name="connsiteY1266" fmla="*/ 1074929 h 6019653"/>
              <a:gd name="connsiteX1267" fmla="*/ 4370049 w 7106314"/>
              <a:gd name="connsiteY1267" fmla="*/ 1072930 h 6019653"/>
              <a:gd name="connsiteX1268" fmla="*/ 4368675 w 7106314"/>
              <a:gd name="connsiteY1268" fmla="*/ 1073073 h 6019653"/>
              <a:gd name="connsiteX1269" fmla="*/ 4368605 w 7106314"/>
              <a:gd name="connsiteY1269" fmla="*/ 1072930 h 6019653"/>
              <a:gd name="connsiteX1270" fmla="*/ 4368605 w 7106314"/>
              <a:gd name="connsiteY1270" fmla="*/ 1065930 h 6019653"/>
              <a:gd name="connsiteX1271" fmla="*/ 4374378 w 7106314"/>
              <a:gd name="connsiteY1271" fmla="*/ 1069930 h 6019653"/>
              <a:gd name="connsiteX1272" fmla="*/ 4381595 w 7106314"/>
              <a:gd name="connsiteY1272" fmla="*/ 1074430 h 6019653"/>
              <a:gd name="connsiteX1273" fmla="*/ 4455196 w 7106314"/>
              <a:gd name="connsiteY1273" fmla="*/ 1137426 h 6019653"/>
              <a:gd name="connsiteX1274" fmla="*/ 4459526 w 7106314"/>
              <a:gd name="connsiteY1274" fmla="*/ 1141926 h 6019653"/>
              <a:gd name="connsiteX1275" fmla="*/ 4465299 w 7106314"/>
              <a:gd name="connsiteY1275" fmla="*/ 1144926 h 6019653"/>
              <a:gd name="connsiteX1276" fmla="*/ 4471071 w 7106314"/>
              <a:gd name="connsiteY1276" fmla="*/ 1147926 h 6019653"/>
              <a:gd name="connsiteX1277" fmla="*/ 4479731 w 7106314"/>
              <a:gd name="connsiteY1277" fmla="*/ 1147926 h 6019653"/>
              <a:gd name="connsiteX1278" fmla="*/ 4492719 w 7106314"/>
              <a:gd name="connsiteY1278" fmla="*/ 1150926 h 6019653"/>
              <a:gd name="connsiteX1279" fmla="*/ 4504264 w 7106314"/>
              <a:gd name="connsiteY1279" fmla="*/ 1159925 h 6019653"/>
              <a:gd name="connsiteX1280" fmla="*/ 4515809 w 7106314"/>
              <a:gd name="connsiteY1280" fmla="*/ 1170424 h 6019653"/>
              <a:gd name="connsiteX1281" fmla="*/ 4528799 w 7106314"/>
              <a:gd name="connsiteY1281" fmla="*/ 1177924 h 6019653"/>
              <a:gd name="connsiteX1282" fmla="*/ 4540344 w 7106314"/>
              <a:gd name="connsiteY1282" fmla="*/ 1185423 h 6019653"/>
              <a:gd name="connsiteX1283" fmla="*/ 4553332 w 7106314"/>
              <a:gd name="connsiteY1283" fmla="*/ 1189923 h 6019653"/>
              <a:gd name="connsiteX1284" fmla="*/ 4579309 w 7106314"/>
              <a:gd name="connsiteY1284" fmla="*/ 1200422 h 6019653"/>
              <a:gd name="connsiteX1285" fmla="*/ 4602400 w 7106314"/>
              <a:gd name="connsiteY1285" fmla="*/ 1212422 h 6019653"/>
              <a:gd name="connsiteX1286" fmla="*/ 4661571 w 7106314"/>
              <a:gd name="connsiteY1286" fmla="*/ 1246920 h 6019653"/>
              <a:gd name="connsiteX1287" fmla="*/ 4719298 w 7106314"/>
              <a:gd name="connsiteY1287" fmla="*/ 1275418 h 6019653"/>
              <a:gd name="connsiteX1288" fmla="*/ 4727957 w 7106314"/>
              <a:gd name="connsiteY1288" fmla="*/ 1279918 h 6019653"/>
              <a:gd name="connsiteX1289" fmla="*/ 4735173 w 7106314"/>
              <a:gd name="connsiteY1289" fmla="*/ 1282918 h 6019653"/>
              <a:gd name="connsiteX1290" fmla="*/ 4846297 w 7106314"/>
              <a:gd name="connsiteY1290" fmla="*/ 1353414 h 6019653"/>
              <a:gd name="connsiteX1291" fmla="*/ 4866502 w 7106314"/>
              <a:gd name="connsiteY1291" fmla="*/ 1366914 h 6019653"/>
              <a:gd name="connsiteX1292" fmla="*/ 4888149 w 7106314"/>
              <a:gd name="connsiteY1292" fmla="*/ 1380412 h 6019653"/>
              <a:gd name="connsiteX1293" fmla="*/ 4922785 w 7106314"/>
              <a:gd name="connsiteY1293" fmla="*/ 1407411 h 6019653"/>
              <a:gd name="connsiteX1294" fmla="*/ 4961751 w 7106314"/>
              <a:gd name="connsiteY1294" fmla="*/ 1429910 h 6019653"/>
              <a:gd name="connsiteX1295" fmla="*/ 4976183 w 7106314"/>
              <a:gd name="connsiteY1295" fmla="*/ 1440409 h 6019653"/>
              <a:gd name="connsiteX1296" fmla="*/ 4986285 w 7106314"/>
              <a:gd name="connsiteY1296" fmla="*/ 1452408 h 6019653"/>
              <a:gd name="connsiteX1297" fmla="*/ 4997831 w 7106314"/>
              <a:gd name="connsiteY1297" fmla="*/ 1464408 h 6019653"/>
              <a:gd name="connsiteX1298" fmla="*/ 5016593 w 7106314"/>
              <a:gd name="connsiteY1298" fmla="*/ 1480907 h 6019653"/>
              <a:gd name="connsiteX1299" fmla="*/ 5033911 w 7106314"/>
              <a:gd name="connsiteY1299" fmla="*/ 1498906 h 6019653"/>
              <a:gd name="connsiteX1300" fmla="*/ 5059888 w 7106314"/>
              <a:gd name="connsiteY1300" fmla="*/ 1522905 h 6019653"/>
              <a:gd name="connsiteX1301" fmla="*/ 5085865 w 7106314"/>
              <a:gd name="connsiteY1301" fmla="*/ 1540904 h 6019653"/>
              <a:gd name="connsiteX1302" fmla="*/ 5113285 w 7106314"/>
              <a:gd name="connsiteY1302" fmla="*/ 1560402 h 6019653"/>
              <a:gd name="connsiteX1303" fmla="*/ 5140706 w 7106314"/>
              <a:gd name="connsiteY1303" fmla="*/ 1579902 h 6019653"/>
              <a:gd name="connsiteX1304" fmla="*/ 5163797 w 7106314"/>
              <a:gd name="connsiteY1304" fmla="*/ 1603900 h 6019653"/>
              <a:gd name="connsiteX1305" fmla="*/ 5181115 w 7106314"/>
              <a:gd name="connsiteY1305" fmla="*/ 1620399 h 6019653"/>
              <a:gd name="connsiteX1306" fmla="*/ 5201319 w 7106314"/>
              <a:gd name="connsiteY1306" fmla="*/ 1632398 h 6019653"/>
              <a:gd name="connsiteX1307" fmla="*/ 5218637 w 7106314"/>
              <a:gd name="connsiteY1307" fmla="*/ 1645898 h 6019653"/>
              <a:gd name="connsiteX1308" fmla="*/ 5261933 w 7106314"/>
              <a:gd name="connsiteY1308" fmla="*/ 1675896 h 6019653"/>
              <a:gd name="connsiteX1309" fmla="*/ 5267705 w 7106314"/>
              <a:gd name="connsiteY1309" fmla="*/ 1681896 h 6019653"/>
              <a:gd name="connsiteX1310" fmla="*/ 5270592 w 7106314"/>
              <a:gd name="connsiteY1310" fmla="*/ 1687896 h 6019653"/>
              <a:gd name="connsiteX1311" fmla="*/ 5274921 w 7106314"/>
              <a:gd name="connsiteY1311" fmla="*/ 1693895 h 6019653"/>
              <a:gd name="connsiteX1312" fmla="*/ 5207092 w 7106314"/>
              <a:gd name="connsiteY1312" fmla="*/ 1654897 h 6019653"/>
              <a:gd name="connsiteX1313" fmla="*/ 5137819 w 7106314"/>
              <a:gd name="connsiteY1313" fmla="*/ 1612900 h 6019653"/>
              <a:gd name="connsiteX1314" fmla="*/ 5071433 w 7106314"/>
              <a:gd name="connsiteY1314" fmla="*/ 1572402 h 6019653"/>
              <a:gd name="connsiteX1315" fmla="*/ 5067103 w 7106314"/>
              <a:gd name="connsiteY1315" fmla="*/ 1576902 h 6019653"/>
              <a:gd name="connsiteX1316" fmla="*/ 5088751 w 7106314"/>
              <a:gd name="connsiteY1316" fmla="*/ 1611399 h 6019653"/>
              <a:gd name="connsiteX1317" fmla="*/ 5113285 w 7106314"/>
              <a:gd name="connsiteY1317" fmla="*/ 1618899 h 6019653"/>
              <a:gd name="connsiteX1318" fmla="*/ 5130603 w 7106314"/>
              <a:gd name="connsiteY1318" fmla="*/ 1632398 h 6019653"/>
              <a:gd name="connsiteX1319" fmla="*/ 5140706 w 7106314"/>
              <a:gd name="connsiteY1319" fmla="*/ 1651898 h 6019653"/>
              <a:gd name="connsiteX1320" fmla="*/ 5143592 w 7106314"/>
              <a:gd name="connsiteY1320" fmla="*/ 1648898 h 6019653"/>
              <a:gd name="connsiteX1321" fmla="*/ 5147921 w 7106314"/>
              <a:gd name="connsiteY1321" fmla="*/ 1648898 h 6019653"/>
              <a:gd name="connsiteX1322" fmla="*/ 5147921 w 7106314"/>
              <a:gd name="connsiteY1322" fmla="*/ 1647397 h 6019653"/>
              <a:gd name="connsiteX1323" fmla="*/ 5186887 w 7106314"/>
              <a:gd name="connsiteY1323" fmla="*/ 1663897 h 6019653"/>
              <a:gd name="connsiteX1324" fmla="*/ 5182557 w 7106314"/>
              <a:gd name="connsiteY1324" fmla="*/ 1665396 h 6019653"/>
              <a:gd name="connsiteX1325" fmla="*/ 5176785 w 7106314"/>
              <a:gd name="connsiteY1325" fmla="*/ 1666897 h 6019653"/>
              <a:gd name="connsiteX1326" fmla="*/ 5171012 w 7106314"/>
              <a:gd name="connsiteY1326" fmla="*/ 1669897 h 6019653"/>
              <a:gd name="connsiteX1327" fmla="*/ 5163797 w 7106314"/>
              <a:gd name="connsiteY1327" fmla="*/ 1674396 h 6019653"/>
              <a:gd name="connsiteX1328" fmla="*/ 5192660 w 7106314"/>
              <a:gd name="connsiteY1328" fmla="*/ 1698395 h 6019653"/>
              <a:gd name="connsiteX1329" fmla="*/ 5224410 w 7106314"/>
              <a:gd name="connsiteY1329" fmla="*/ 1717894 h 6019653"/>
              <a:gd name="connsiteX1330" fmla="*/ 5257603 w 7106314"/>
              <a:gd name="connsiteY1330" fmla="*/ 1732893 h 6019653"/>
              <a:gd name="connsiteX1331" fmla="*/ 5257603 w 7106314"/>
              <a:gd name="connsiteY1331" fmla="*/ 1740392 h 6019653"/>
              <a:gd name="connsiteX1332" fmla="*/ 5259047 w 7106314"/>
              <a:gd name="connsiteY1332" fmla="*/ 1744892 h 6019653"/>
              <a:gd name="connsiteX1333" fmla="*/ 5263375 w 7106314"/>
              <a:gd name="connsiteY1333" fmla="*/ 1750892 h 6019653"/>
              <a:gd name="connsiteX1334" fmla="*/ 5267705 w 7106314"/>
              <a:gd name="connsiteY1334" fmla="*/ 1752392 h 6019653"/>
              <a:gd name="connsiteX1335" fmla="*/ 5273478 w 7106314"/>
              <a:gd name="connsiteY1335" fmla="*/ 1752392 h 6019653"/>
              <a:gd name="connsiteX1336" fmla="*/ 5280693 w 7106314"/>
              <a:gd name="connsiteY1336" fmla="*/ 1752392 h 6019653"/>
              <a:gd name="connsiteX1337" fmla="*/ 5286467 w 7106314"/>
              <a:gd name="connsiteY1337" fmla="*/ 1767391 h 6019653"/>
              <a:gd name="connsiteX1338" fmla="*/ 5295125 w 7106314"/>
              <a:gd name="connsiteY1338" fmla="*/ 1780891 h 6019653"/>
              <a:gd name="connsiteX1339" fmla="*/ 5287910 w 7106314"/>
              <a:gd name="connsiteY1339" fmla="*/ 1777891 h 6019653"/>
              <a:gd name="connsiteX1340" fmla="*/ 5282137 w 7106314"/>
              <a:gd name="connsiteY1340" fmla="*/ 1774891 h 6019653"/>
              <a:gd name="connsiteX1341" fmla="*/ 5276365 w 7106314"/>
              <a:gd name="connsiteY1341" fmla="*/ 1771891 h 6019653"/>
              <a:gd name="connsiteX1342" fmla="*/ 5269148 w 7106314"/>
              <a:gd name="connsiteY1342" fmla="*/ 1767391 h 6019653"/>
              <a:gd name="connsiteX1343" fmla="*/ 5282137 w 7106314"/>
              <a:gd name="connsiteY1343" fmla="*/ 1786890 h 6019653"/>
              <a:gd name="connsiteX1344" fmla="*/ 5300898 w 7106314"/>
              <a:gd name="connsiteY1344" fmla="*/ 1795890 h 6019653"/>
              <a:gd name="connsiteX1345" fmla="*/ 5298011 w 7106314"/>
              <a:gd name="connsiteY1345" fmla="*/ 1795890 h 6019653"/>
              <a:gd name="connsiteX1346" fmla="*/ 5303785 w 7106314"/>
              <a:gd name="connsiteY1346" fmla="*/ 1801889 h 6019653"/>
              <a:gd name="connsiteX1347" fmla="*/ 5309557 w 7106314"/>
              <a:gd name="connsiteY1347" fmla="*/ 1807889 h 6019653"/>
              <a:gd name="connsiteX1348" fmla="*/ 5315330 w 7106314"/>
              <a:gd name="connsiteY1348" fmla="*/ 1813889 h 6019653"/>
              <a:gd name="connsiteX1349" fmla="*/ 5364705 w 7106314"/>
              <a:gd name="connsiteY1349" fmla="*/ 1846674 h 6019653"/>
              <a:gd name="connsiteX1350" fmla="*/ 5364398 w 7106314"/>
              <a:gd name="connsiteY1350" fmla="*/ 1846887 h 6019653"/>
              <a:gd name="connsiteX1351" fmla="*/ 5366429 w 7106314"/>
              <a:gd name="connsiteY1351" fmla="*/ 1848386 h 6019653"/>
              <a:gd name="connsiteX1352" fmla="*/ 5362955 w 7106314"/>
              <a:gd name="connsiteY1352" fmla="*/ 1848386 h 6019653"/>
              <a:gd name="connsiteX1353" fmla="*/ 5358625 w 7106314"/>
              <a:gd name="connsiteY1353" fmla="*/ 1846887 h 6019653"/>
              <a:gd name="connsiteX1354" fmla="*/ 5352853 w 7106314"/>
              <a:gd name="connsiteY1354" fmla="*/ 1846887 h 6019653"/>
              <a:gd name="connsiteX1355" fmla="*/ 5378829 w 7106314"/>
              <a:gd name="connsiteY1355" fmla="*/ 1870886 h 6019653"/>
              <a:gd name="connsiteX1356" fmla="*/ 5401921 w 7106314"/>
              <a:gd name="connsiteY1356" fmla="*/ 1890384 h 6019653"/>
              <a:gd name="connsiteX1357" fmla="*/ 5388933 w 7106314"/>
              <a:gd name="connsiteY1357" fmla="*/ 1887384 h 6019653"/>
              <a:gd name="connsiteX1358" fmla="*/ 5378829 w 7106314"/>
              <a:gd name="connsiteY1358" fmla="*/ 1878385 h 6019653"/>
              <a:gd name="connsiteX1359" fmla="*/ 5364398 w 7106314"/>
              <a:gd name="connsiteY1359" fmla="*/ 1876885 h 6019653"/>
              <a:gd name="connsiteX1360" fmla="*/ 5368728 w 7106314"/>
              <a:gd name="connsiteY1360" fmla="*/ 1882885 h 6019653"/>
              <a:gd name="connsiteX1361" fmla="*/ 5373057 w 7106314"/>
              <a:gd name="connsiteY1361" fmla="*/ 1887384 h 6019653"/>
              <a:gd name="connsiteX1362" fmla="*/ 5378829 w 7106314"/>
              <a:gd name="connsiteY1362" fmla="*/ 1893384 h 6019653"/>
              <a:gd name="connsiteX1363" fmla="*/ 5445216 w 7106314"/>
              <a:gd name="connsiteY1363" fmla="*/ 1935381 h 6019653"/>
              <a:gd name="connsiteX1364" fmla="*/ 5466864 w 7106314"/>
              <a:gd name="connsiteY1364" fmla="*/ 1945881 h 6019653"/>
              <a:gd name="connsiteX1365" fmla="*/ 5488057 w 7106314"/>
              <a:gd name="connsiteY1365" fmla="*/ 1941751 h 6019653"/>
              <a:gd name="connsiteX1366" fmla="*/ 5489955 w 7106314"/>
              <a:gd name="connsiteY1366" fmla="*/ 1944381 h 6019653"/>
              <a:gd name="connsiteX1367" fmla="*/ 5491751 w 7106314"/>
              <a:gd name="connsiteY1367" fmla="*/ 1945114 h 6019653"/>
              <a:gd name="connsiteX1368" fmla="*/ 5494284 w 7106314"/>
              <a:gd name="connsiteY1368" fmla="*/ 1950380 h 6019653"/>
              <a:gd name="connsiteX1369" fmla="*/ 5497171 w 7106314"/>
              <a:gd name="connsiteY1369" fmla="*/ 1956380 h 6019653"/>
              <a:gd name="connsiteX1370" fmla="*/ 5502943 w 7106314"/>
              <a:gd name="connsiteY1370" fmla="*/ 1962380 h 6019653"/>
              <a:gd name="connsiteX1371" fmla="*/ 5510159 w 7106314"/>
              <a:gd name="connsiteY1371" fmla="*/ 1968379 h 6019653"/>
              <a:gd name="connsiteX1372" fmla="*/ 5517375 w 7106314"/>
              <a:gd name="connsiteY1372" fmla="*/ 1969880 h 6019653"/>
              <a:gd name="connsiteX1373" fmla="*/ 5518819 w 7106314"/>
              <a:gd name="connsiteY1373" fmla="*/ 1972880 h 6019653"/>
              <a:gd name="connsiteX1374" fmla="*/ 5523147 w 7106314"/>
              <a:gd name="connsiteY1374" fmla="*/ 1972880 h 6019653"/>
              <a:gd name="connsiteX1375" fmla="*/ 5524591 w 7106314"/>
              <a:gd name="connsiteY1375" fmla="*/ 1969880 h 6019653"/>
              <a:gd name="connsiteX1376" fmla="*/ 5527477 w 7106314"/>
              <a:gd name="connsiteY1376" fmla="*/ 1968379 h 6019653"/>
              <a:gd name="connsiteX1377" fmla="*/ 5528920 w 7106314"/>
              <a:gd name="connsiteY1377" fmla="*/ 1966880 h 6019653"/>
              <a:gd name="connsiteX1378" fmla="*/ 5530364 w 7106314"/>
              <a:gd name="connsiteY1378" fmla="*/ 1960880 h 6019653"/>
              <a:gd name="connsiteX1379" fmla="*/ 5491751 w 7106314"/>
              <a:gd name="connsiteY1379" fmla="*/ 1945114 h 6019653"/>
              <a:gd name="connsiteX1380" fmla="*/ 5489955 w 7106314"/>
              <a:gd name="connsiteY1380" fmla="*/ 1941381 h 6019653"/>
              <a:gd name="connsiteX1381" fmla="*/ 5488057 w 7106314"/>
              <a:gd name="connsiteY1381" fmla="*/ 1941751 h 6019653"/>
              <a:gd name="connsiteX1382" fmla="*/ 5476966 w 7106314"/>
              <a:gd name="connsiteY1382" fmla="*/ 1926382 h 6019653"/>
              <a:gd name="connsiteX1383" fmla="*/ 5456761 w 7106314"/>
              <a:gd name="connsiteY1383" fmla="*/ 1911383 h 6019653"/>
              <a:gd name="connsiteX1384" fmla="*/ 5439443 w 7106314"/>
              <a:gd name="connsiteY1384" fmla="*/ 1899383 h 6019653"/>
              <a:gd name="connsiteX1385" fmla="*/ 5419239 w 7106314"/>
              <a:gd name="connsiteY1385" fmla="*/ 1887384 h 6019653"/>
              <a:gd name="connsiteX1386" fmla="*/ 5366429 w 7106314"/>
              <a:gd name="connsiteY1386" fmla="*/ 1848386 h 6019653"/>
              <a:gd name="connsiteX1387" fmla="*/ 5367285 w 7106314"/>
              <a:gd name="connsiteY1387" fmla="*/ 1848386 h 6019653"/>
              <a:gd name="connsiteX1388" fmla="*/ 5364705 w 7106314"/>
              <a:gd name="connsiteY1388" fmla="*/ 1846674 h 6019653"/>
              <a:gd name="connsiteX1389" fmla="*/ 5368728 w 7106314"/>
              <a:gd name="connsiteY1389" fmla="*/ 1843887 h 6019653"/>
              <a:gd name="connsiteX1390" fmla="*/ 5370171 w 7106314"/>
              <a:gd name="connsiteY1390" fmla="*/ 1842387 h 6019653"/>
              <a:gd name="connsiteX1391" fmla="*/ 5370171 w 7106314"/>
              <a:gd name="connsiteY1391" fmla="*/ 1840887 h 6019653"/>
              <a:gd name="connsiteX1392" fmla="*/ 5370171 w 7106314"/>
              <a:gd name="connsiteY1392" fmla="*/ 1837887 h 6019653"/>
              <a:gd name="connsiteX1393" fmla="*/ 5367285 w 7106314"/>
              <a:gd name="connsiteY1393" fmla="*/ 1834887 h 6019653"/>
              <a:gd name="connsiteX1394" fmla="*/ 5362955 w 7106314"/>
              <a:gd name="connsiteY1394" fmla="*/ 1830387 h 6019653"/>
              <a:gd name="connsiteX1395" fmla="*/ 5409137 w 7106314"/>
              <a:gd name="connsiteY1395" fmla="*/ 1855886 h 6019653"/>
              <a:gd name="connsiteX1396" fmla="*/ 5416353 w 7106314"/>
              <a:gd name="connsiteY1396" fmla="*/ 1860386 h 6019653"/>
              <a:gd name="connsiteX1397" fmla="*/ 5422125 w 7106314"/>
              <a:gd name="connsiteY1397" fmla="*/ 1866385 h 6019653"/>
              <a:gd name="connsiteX1398" fmla="*/ 5427897 w 7106314"/>
              <a:gd name="connsiteY1398" fmla="*/ 1872385 h 6019653"/>
              <a:gd name="connsiteX1399" fmla="*/ 5433671 w 7106314"/>
              <a:gd name="connsiteY1399" fmla="*/ 1875385 h 6019653"/>
              <a:gd name="connsiteX1400" fmla="*/ 5439443 w 7106314"/>
              <a:gd name="connsiteY1400" fmla="*/ 1872385 h 6019653"/>
              <a:gd name="connsiteX1401" fmla="*/ 5443773 w 7106314"/>
              <a:gd name="connsiteY1401" fmla="*/ 1870886 h 6019653"/>
              <a:gd name="connsiteX1402" fmla="*/ 5449546 w 7106314"/>
              <a:gd name="connsiteY1402" fmla="*/ 1866385 h 6019653"/>
              <a:gd name="connsiteX1403" fmla="*/ 5452432 w 7106314"/>
              <a:gd name="connsiteY1403" fmla="*/ 1863385 h 6019653"/>
              <a:gd name="connsiteX1404" fmla="*/ 5458205 w 7106314"/>
              <a:gd name="connsiteY1404" fmla="*/ 1858886 h 6019653"/>
              <a:gd name="connsiteX1405" fmla="*/ 5466864 w 7106314"/>
              <a:gd name="connsiteY1405" fmla="*/ 1869385 h 6019653"/>
              <a:gd name="connsiteX1406" fmla="*/ 5476966 w 7106314"/>
              <a:gd name="connsiteY1406" fmla="*/ 1876885 h 6019653"/>
              <a:gd name="connsiteX1407" fmla="*/ 5484182 w 7106314"/>
              <a:gd name="connsiteY1407" fmla="*/ 1888884 h 6019653"/>
              <a:gd name="connsiteX1408" fmla="*/ 5497171 w 7106314"/>
              <a:gd name="connsiteY1408" fmla="*/ 1887384 h 6019653"/>
              <a:gd name="connsiteX1409" fmla="*/ 5510159 w 7106314"/>
              <a:gd name="connsiteY1409" fmla="*/ 1893384 h 6019653"/>
              <a:gd name="connsiteX1410" fmla="*/ 5517375 w 7106314"/>
              <a:gd name="connsiteY1410" fmla="*/ 1905383 h 6019653"/>
              <a:gd name="connsiteX1411" fmla="*/ 5530364 w 7106314"/>
              <a:gd name="connsiteY1411" fmla="*/ 1918883 h 6019653"/>
              <a:gd name="connsiteX1412" fmla="*/ 5549125 w 7106314"/>
              <a:gd name="connsiteY1412" fmla="*/ 1926382 h 6019653"/>
              <a:gd name="connsiteX1413" fmla="*/ 5566443 w 7106314"/>
              <a:gd name="connsiteY1413" fmla="*/ 1927882 h 6019653"/>
              <a:gd name="connsiteX1414" fmla="*/ 5576545 w 7106314"/>
              <a:gd name="connsiteY1414" fmla="*/ 1927882 h 6019653"/>
              <a:gd name="connsiteX1415" fmla="*/ 5583761 w 7106314"/>
              <a:gd name="connsiteY1415" fmla="*/ 1929382 h 6019653"/>
              <a:gd name="connsiteX1416" fmla="*/ 5593863 w 7106314"/>
              <a:gd name="connsiteY1416" fmla="*/ 1933882 h 6019653"/>
              <a:gd name="connsiteX1417" fmla="*/ 5598193 w 7106314"/>
              <a:gd name="connsiteY1417" fmla="*/ 1933882 h 6019653"/>
              <a:gd name="connsiteX1418" fmla="*/ 5603965 w 7106314"/>
              <a:gd name="connsiteY1418" fmla="*/ 1938381 h 6019653"/>
              <a:gd name="connsiteX1419" fmla="*/ 5609738 w 7106314"/>
              <a:gd name="connsiteY1419" fmla="*/ 1938381 h 6019653"/>
              <a:gd name="connsiteX1420" fmla="*/ 5615511 w 7106314"/>
              <a:gd name="connsiteY1420" fmla="*/ 1939882 h 6019653"/>
              <a:gd name="connsiteX1421" fmla="*/ 5621283 w 7106314"/>
              <a:gd name="connsiteY1421" fmla="*/ 1939882 h 6019653"/>
              <a:gd name="connsiteX1422" fmla="*/ 5624170 w 7106314"/>
              <a:gd name="connsiteY1422" fmla="*/ 1941381 h 6019653"/>
              <a:gd name="connsiteX1423" fmla="*/ 5627057 w 7106314"/>
              <a:gd name="connsiteY1423" fmla="*/ 1945881 h 6019653"/>
              <a:gd name="connsiteX1424" fmla="*/ 5628500 w 7106314"/>
              <a:gd name="connsiteY1424" fmla="*/ 1950380 h 6019653"/>
              <a:gd name="connsiteX1425" fmla="*/ 5631387 w 7106314"/>
              <a:gd name="connsiteY1425" fmla="*/ 1953380 h 6019653"/>
              <a:gd name="connsiteX1426" fmla="*/ 5632829 w 7106314"/>
              <a:gd name="connsiteY1426" fmla="*/ 1962380 h 6019653"/>
              <a:gd name="connsiteX1427" fmla="*/ 5628500 w 7106314"/>
              <a:gd name="connsiteY1427" fmla="*/ 1963880 h 6019653"/>
              <a:gd name="connsiteX1428" fmla="*/ 5622727 w 7106314"/>
              <a:gd name="connsiteY1428" fmla="*/ 1968379 h 6019653"/>
              <a:gd name="connsiteX1429" fmla="*/ 5615511 w 7106314"/>
              <a:gd name="connsiteY1429" fmla="*/ 1969880 h 6019653"/>
              <a:gd name="connsiteX1430" fmla="*/ 5638601 w 7106314"/>
              <a:gd name="connsiteY1430" fmla="*/ 1987879 h 6019653"/>
              <a:gd name="connsiteX1431" fmla="*/ 5660250 w 7106314"/>
              <a:gd name="connsiteY1431" fmla="*/ 2002878 h 6019653"/>
              <a:gd name="connsiteX1432" fmla="*/ 5684783 w 7106314"/>
              <a:gd name="connsiteY1432" fmla="*/ 2014877 h 6019653"/>
              <a:gd name="connsiteX1433" fmla="*/ 5691999 w 7106314"/>
              <a:gd name="connsiteY1433" fmla="*/ 2016377 h 6019653"/>
              <a:gd name="connsiteX1434" fmla="*/ 5697773 w 7106314"/>
              <a:gd name="connsiteY1434" fmla="*/ 2019377 h 6019653"/>
              <a:gd name="connsiteX1435" fmla="*/ 5703545 w 7106314"/>
              <a:gd name="connsiteY1435" fmla="*/ 2023877 h 6019653"/>
              <a:gd name="connsiteX1436" fmla="*/ 5706431 w 7106314"/>
              <a:gd name="connsiteY1436" fmla="*/ 2026877 h 6019653"/>
              <a:gd name="connsiteX1437" fmla="*/ 5709318 w 7106314"/>
              <a:gd name="connsiteY1437" fmla="*/ 2031376 h 6019653"/>
              <a:gd name="connsiteX1438" fmla="*/ 5710761 w 7106314"/>
              <a:gd name="connsiteY1438" fmla="*/ 2037376 h 6019653"/>
              <a:gd name="connsiteX1439" fmla="*/ 5710761 w 7106314"/>
              <a:gd name="connsiteY1439" fmla="*/ 2044876 h 6019653"/>
              <a:gd name="connsiteX1440" fmla="*/ 5732409 w 7106314"/>
              <a:gd name="connsiteY1440" fmla="*/ 2049375 h 6019653"/>
              <a:gd name="connsiteX1441" fmla="*/ 5749727 w 7106314"/>
              <a:gd name="connsiteY1441" fmla="*/ 2058374 h 6019653"/>
              <a:gd name="connsiteX1442" fmla="*/ 5765601 w 7106314"/>
              <a:gd name="connsiteY1442" fmla="*/ 2070374 h 6019653"/>
              <a:gd name="connsiteX1443" fmla="*/ 5782919 w 7106314"/>
              <a:gd name="connsiteY1443" fmla="*/ 2082373 h 6019653"/>
              <a:gd name="connsiteX1444" fmla="*/ 5778591 w 7106314"/>
              <a:gd name="connsiteY1444" fmla="*/ 2086873 h 6019653"/>
              <a:gd name="connsiteX1445" fmla="*/ 5775704 w 7106314"/>
              <a:gd name="connsiteY1445" fmla="*/ 2092873 h 6019653"/>
              <a:gd name="connsiteX1446" fmla="*/ 5821885 w 7106314"/>
              <a:gd name="connsiteY1446" fmla="*/ 2118371 h 6019653"/>
              <a:gd name="connsiteX1447" fmla="*/ 5824772 w 7106314"/>
              <a:gd name="connsiteY1447" fmla="*/ 2113872 h 6019653"/>
              <a:gd name="connsiteX1448" fmla="*/ 5820442 w 7106314"/>
              <a:gd name="connsiteY1448" fmla="*/ 2106372 h 6019653"/>
              <a:gd name="connsiteX1449" fmla="*/ 5824772 w 7106314"/>
              <a:gd name="connsiteY1449" fmla="*/ 2101872 h 6019653"/>
              <a:gd name="connsiteX1450" fmla="*/ 5827659 w 7106314"/>
              <a:gd name="connsiteY1450" fmla="*/ 2100372 h 6019653"/>
              <a:gd name="connsiteX1451" fmla="*/ 5831987 w 7106314"/>
              <a:gd name="connsiteY1451" fmla="*/ 2100372 h 6019653"/>
              <a:gd name="connsiteX1452" fmla="*/ 5836317 w 7106314"/>
              <a:gd name="connsiteY1452" fmla="*/ 2100372 h 6019653"/>
              <a:gd name="connsiteX1453" fmla="*/ 5837760 w 7106314"/>
              <a:gd name="connsiteY1453" fmla="*/ 2101872 h 6019653"/>
              <a:gd name="connsiteX1454" fmla="*/ 5842090 w 7106314"/>
              <a:gd name="connsiteY1454" fmla="*/ 2104872 h 6019653"/>
              <a:gd name="connsiteX1455" fmla="*/ 5846419 w 7106314"/>
              <a:gd name="connsiteY1455" fmla="*/ 2107872 h 6019653"/>
              <a:gd name="connsiteX1456" fmla="*/ 5849305 w 7106314"/>
              <a:gd name="connsiteY1456" fmla="*/ 2113872 h 6019653"/>
              <a:gd name="connsiteX1457" fmla="*/ 5847863 w 7106314"/>
              <a:gd name="connsiteY1457" fmla="*/ 2121371 h 6019653"/>
              <a:gd name="connsiteX1458" fmla="*/ 5846419 w 7106314"/>
              <a:gd name="connsiteY1458" fmla="*/ 2127371 h 6019653"/>
              <a:gd name="connsiteX1459" fmla="*/ 5846419 w 7106314"/>
              <a:gd name="connsiteY1459" fmla="*/ 2130370 h 6019653"/>
              <a:gd name="connsiteX1460" fmla="*/ 5846419 w 7106314"/>
              <a:gd name="connsiteY1460" fmla="*/ 2133370 h 6019653"/>
              <a:gd name="connsiteX1461" fmla="*/ 5847863 w 7106314"/>
              <a:gd name="connsiteY1461" fmla="*/ 2134871 h 6019653"/>
              <a:gd name="connsiteX1462" fmla="*/ 5853635 w 7106314"/>
              <a:gd name="connsiteY1462" fmla="*/ 2134871 h 6019653"/>
              <a:gd name="connsiteX1463" fmla="*/ 5849305 w 7106314"/>
              <a:gd name="connsiteY1463" fmla="*/ 2113872 h 6019653"/>
              <a:gd name="connsiteX1464" fmla="*/ 5859409 w 7106314"/>
              <a:gd name="connsiteY1464" fmla="*/ 2107872 h 6019653"/>
              <a:gd name="connsiteX1465" fmla="*/ 5869510 w 7106314"/>
              <a:gd name="connsiteY1465" fmla="*/ 2100372 h 6019653"/>
              <a:gd name="connsiteX1466" fmla="*/ 5886829 w 7106314"/>
              <a:gd name="connsiteY1466" fmla="*/ 2110872 h 6019653"/>
              <a:gd name="connsiteX1467" fmla="*/ 5902703 w 7106314"/>
              <a:gd name="connsiteY1467" fmla="*/ 2121371 h 6019653"/>
              <a:gd name="connsiteX1468" fmla="*/ 5915692 w 7106314"/>
              <a:gd name="connsiteY1468" fmla="*/ 2134871 h 6019653"/>
              <a:gd name="connsiteX1469" fmla="*/ 5937340 w 7106314"/>
              <a:gd name="connsiteY1469" fmla="*/ 2158869 h 6019653"/>
              <a:gd name="connsiteX1470" fmla="*/ 5963317 w 7106314"/>
              <a:gd name="connsiteY1470" fmla="*/ 2179868 h 6019653"/>
              <a:gd name="connsiteX1471" fmla="*/ 5964760 w 7106314"/>
              <a:gd name="connsiteY1471" fmla="*/ 2181367 h 6019653"/>
              <a:gd name="connsiteX1472" fmla="*/ 5969090 w 7106314"/>
              <a:gd name="connsiteY1472" fmla="*/ 2181367 h 6019653"/>
              <a:gd name="connsiteX1473" fmla="*/ 5970533 w 7106314"/>
              <a:gd name="connsiteY1473" fmla="*/ 2181367 h 6019653"/>
              <a:gd name="connsiteX1474" fmla="*/ 5974863 w 7106314"/>
              <a:gd name="connsiteY1474" fmla="*/ 2181367 h 6019653"/>
              <a:gd name="connsiteX1475" fmla="*/ 5980635 w 7106314"/>
              <a:gd name="connsiteY1475" fmla="*/ 2181367 h 6019653"/>
              <a:gd name="connsiteX1476" fmla="*/ 5986408 w 7106314"/>
              <a:gd name="connsiteY1476" fmla="*/ 2184368 h 6019653"/>
              <a:gd name="connsiteX1477" fmla="*/ 5990737 w 7106314"/>
              <a:gd name="connsiteY1477" fmla="*/ 2187367 h 6019653"/>
              <a:gd name="connsiteX1478" fmla="*/ 5992181 w 7106314"/>
              <a:gd name="connsiteY1478" fmla="*/ 2191867 h 6019653"/>
              <a:gd name="connsiteX1479" fmla="*/ 5992181 w 7106314"/>
              <a:gd name="connsiteY1479" fmla="*/ 2199367 h 6019653"/>
              <a:gd name="connsiteX1480" fmla="*/ 5992181 w 7106314"/>
              <a:gd name="connsiteY1480" fmla="*/ 2202366 h 6019653"/>
              <a:gd name="connsiteX1481" fmla="*/ 5992181 w 7106314"/>
              <a:gd name="connsiteY1481" fmla="*/ 2203867 h 6019653"/>
              <a:gd name="connsiteX1482" fmla="*/ 6003726 w 7106314"/>
              <a:gd name="connsiteY1482" fmla="*/ 2215866 h 6019653"/>
              <a:gd name="connsiteX1483" fmla="*/ 6012385 w 7106314"/>
              <a:gd name="connsiteY1483" fmla="*/ 2232365 h 6019653"/>
              <a:gd name="connsiteX1484" fmla="*/ 6019601 w 7106314"/>
              <a:gd name="connsiteY1484" fmla="*/ 2247364 h 6019653"/>
              <a:gd name="connsiteX1485" fmla="*/ 6029703 w 7106314"/>
              <a:gd name="connsiteY1485" fmla="*/ 2260864 h 6019653"/>
              <a:gd name="connsiteX1486" fmla="*/ 6042691 w 7106314"/>
              <a:gd name="connsiteY1486" fmla="*/ 2268363 h 6019653"/>
              <a:gd name="connsiteX1487" fmla="*/ 6048464 w 7106314"/>
              <a:gd name="connsiteY1487" fmla="*/ 2272863 h 6019653"/>
              <a:gd name="connsiteX1488" fmla="*/ 6051351 w 7106314"/>
              <a:gd name="connsiteY1488" fmla="*/ 2277362 h 6019653"/>
              <a:gd name="connsiteX1489" fmla="*/ 6054237 w 7106314"/>
              <a:gd name="connsiteY1489" fmla="*/ 2283362 h 6019653"/>
              <a:gd name="connsiteX1490" fmla="*/ 6029703 w 7106314"/>
              <a:gd name="connsiteY1490" fmla="*/ 2271362 h 6019653"/>
              <a:gd name="connsiteX1491" fmla="*/ 6006613 w 7106314"/>
              <a:gd name="connsiteY1491" fmla="*/ 2259363 h 6019653"/>
              <a:gd name="connsiteX1492" fmla="*/ 5982078 w 7106314"/>
              <a:gd name="connsiteY1492" fmla="*/ 2248864 h 6019653"/>
              <a:gd name="connsiteX1493" fmla="*/ 5954658 w 7106314"/>
              <a:gd name="connsiteY1493" fmla="*/ 2244364 h 6019653"/>
              <a:gd name="connsiteX1494" fmla="*/ 5967646 w 7106314"/>
              <a:gd name="connsiteY1494" fmla="*/ 2262363 h 6019653"/>
              <a:gd name="connsiteX1495" fmla="*/ 5980635 w 7106314"/>
              <a:gd name="connsiteY1495" fmla="*/ 2278863 h 6019653"/>
              <a:gd name="connsiteX1496" fmla="*/ 6000840 w 7106314"/>
              <a:gd name="connsiteY1496" fmla="*/ 2287862 h 6019653"/>
              <a:gd name="connsiteX1497" fmla="*/ 6008055 w 7106314"/>
              <a:gd name="connsiteY1497" fmla="*/ 2290862 h 6019653"/>
              <a:gd name="connsiteX1498" fmla="*/ 6015271 w 7106314"/>
              <a:gd name="connsiteY1498" fmla="*/ 2296861 h 6019653"/>
              <a:gd name="connsiteX1499" fmla="*/ 6023931 w 7106314"/>
              <a:gd name="connsiteY1499" fmla="*/ 2301361 h 6019653"/>
              <a:gd name="connsiteX1500" fmla="*/ 6057123 w 7106314"/>
              <a:gd name="connsiteY1500" fmla="*/ 2313360 h 6019653"/>
              <a:gd name="connsiteX1501" fmla="*/ 6061453 w 7106314"/>
              <a:gd name="connsiteY1501" fmla="*/ 2316360 h 6019653"/>
              <a:gd name="connsiteX1502" fmla="*/ 6064339 w 7106314"/>
              <a:gd name="connsiteY1502" fmla="*/ 2317860 h 6019653"/>
              <a:gd name="connsiteX1503" fmla="*/ 6068669 w 7106314"/>
              <a:gd name="connsiteY1503" fmla="*/ 2319360 h 6019653"/>
              <a:gd name="connsiteX1504" fmla="*/ 6072999 w 7106314"/>
              <a:gd name="connsiteY1504" fmla="*/ 2322360 h 6019653"/>
              <a:gd name="connsiteX1505" fmla="*/ 6074441 w 7106314"/>
              <a:gd name="connsiteY1505" fmla="*/ 2325359 h 6019653"/>
              <a:gd name="connsiteX1506" fmla="*/ 6075885 w 7106314"/>
              <a:gd name="connsiteY1506" fmla="*/ 2331359 h 6019653"/>
              <a:gd name="connsiteX1507" fmla="*/ 6075885 w 7106314"/>
              <a:gd name="connsiteY1507" fmla="*/ 2334359 h 6019653"/>
              <a:gd name="connsiteX1508" fmla="*/ 6078771 w 7106314"/>
              <a:gd name="connsiteY1508" fmla="*/ 2337359 h 6019653"/>
              <a:gd name="connsiteX1509" fmla="*/ 6103305 w 7106314"/>
              <a:gd name="connsiteY1509" fmla="*/ 2350858 h 6019653"/>
              <a:gd name="connsiteX1510" fmla="*/ 6130726 w 7106314"/>
              <a:gd name="connsiteY1510" fmla="*/ 2359858 h 6019653"/>
              <a:gd name="connsiteX1511" fmla="*/ 6122067 w 7106314"/>
              <a:gd name="connsiteY1511" fmla="*/ 2346358 h 6019653"/>
              <a:gd name="connsiteX1512" fmla="*/ 6135055 w 7106314"/>
              <a:gd name="connsiteY1512" fmla="*/ 2341859 h 6019653"/>
              <a:gd name="connsiteX1513" fmla="*/ 6148044 w 7106314"/>
              <a:gd name="connsiteY1513" fmla="*/ 2341859 h 6019653"/>
              <a:gd name="connsiteX1514" fmla="*/ 6162475 w 7106314"/>
              <a:gd name="connsiteY1514" fmla="*/ 2347859 h 6019653"/>
              <a:gd name="connsiteX1515" fmla="*/ 6179794 w 7106314"/>
              <a:gd name="connsiteY1515" fmla="*/ 2356858 h 6019653"/>
              <a:gd name="connsiteX1516" fmla="*/ 6175464 w 7106314"/>
              <a:gd name="connsiteY1516" fmla="*/ 2359858 h 6019653"/>
              <a:gd name="connsiteX1517" fmla="*/ 6169691 w 7106314"/>
              <a:gd name="connsiteY1517" fmla="*/ 2362858 h 6019653"/>
              <a:gd name="connsiteX1518" fmla="*/ 6166805 w 7106314"/>
              <a:gd name="connsiteY1518" fmla="*/ 2362858 h 6019653"/>
              <a:gd name="connsiteX1519" fmla="*/ 6161032 w 7106314"/>
              <a:gd name="connsiteY1519" fmla="*/ 2359858 h 6019653"/>
              <a:gd name="connsiteX1520" fmla="*/ 6156703 w 7106314"/>
              <a:gd name="connsiteY1520" fmla="*/ 2359858 h 6019653"/>
              <a:gd name="connsiteX1521" fmla="*/ 6150931 w 7106314"/>
              <a:gd name="connsiteY1521" fmla="*/ 2359858 h 6019653"/>
              <a:gd name="connsiteX1522" fmla="*/ 6148044 w 7106314"/>
              <a:gd name="connsiteY1522" fmla="*/ 2365858 h 6019653"/>
              <a:gd name="connsiteX1523" fmla="*/ 6146601 w 7106314"/>
              <a:gd name="connsiteY1523" fmla="*/ 2374857 h 6019653"/>
              <a:gd name="connsiteX1524" fmla="*/ 6145157 w 7106314"/>
              <a:gd name="connsiteY1524" fmla="*/ 2382356 h 6019653"/>
              <a:gd name="connsiteX1525" fmla="*/ 6166805 w 7106314"/>
              <a:gd name="connsiteY1525" fmla="*/ 2403355 h 6019653"/>
              <a:gd name="connsiteX1526" fmla="*/ 6166805 w 7106314"/>
              <a:gd name="connsiteY1526" fmla="*/ 2404855 h 6019653"/>
              <a:gd name="connsiteX1527" fmla="*/ 6155259 w 7106314"/>
              <a:gd name="connsiteY1527" fmla="*/ 2404855 h 6019653"/>
              <a:gd name="connsiteX1528" fmla="*/ 6142271 w 7106314"/>
              <a:gd name="connsiteY1528" fmla="*/ 2403355 h 6019653"/>
              <a:gd name="connsiteX1529" fmla="*/ 6145157 w 7106314"/>
              <a:gd name="connsiteY1529" fmla="*/ 2410855 h 6019653"/>
              <a:gd name="connsiteX1530" fmla="*/ 6148044 w 7106314"/>
              <a:gd name="connsiteY1530" fmla="*/ 2416855 h 6019653"/>
              <a:gd name="connsiteX1531" fmla="*/ 6155259 w 7106314"/>
              <a:gd name="connsiteY1531" fmla="*/ 2421354 h 6019653"/>
              <a:gd name="connsiteX1532" fmla="*/ 6158145 w 7106314"/>
              <a:gd name="connsiteY1532" fmla="*/ 2425855 h 6019653"/>
              <a:gd name="connsiteX1533" fmla="*/ 6205771 w 7106314"/>
              <a:gd name="connsiteY1533" fmla="*/ 2460352 h 6019653"/>
              <a:gd name="connsiteX1534" fmla="*/ 6251953 w 7106314"/>
              <a:gd name="connsiteY1534" fmla="*/ 2491851 h 6019653"/>
              <a:gd name="connsiteX1535" fmla="*/ 6277930 w 7106314"/>
              <a:gd name="connsiteY1535" fmla="*/ 2511349 h 6019653"/>
              <a:gd name="connsiteX1536" fmla="*/ 6303907 w 7106314"/>
              <a:gd name="connsiteY1536" fmla="*/ 2530848 h 6019653"/>
              <a:gd name="connsiteX1537" fmla="*/ 6295248 w 7106314"/>
              <a:gd name="connsiteY1537" fmla="*/ 2533848 h 6019653"/>
              <a:gd name="connsiteX1538" fmla="*/ 6289475 w 7106314"/>
              <a:gd name="connsiteY1538" fmla="*/ 2535348 h 6019653"/>
              <a:gd name="connsiteX1539" fmla="*/ 6282259 w 7106314"/>
              <a:gd name="connsiteY1539" fmla="*/ 2539848 h 6019653"/>
              <a:gd name="connsiteX1540" fmla="*/ 6296691 w 7106314"/>
              <a:gd name="connsiteY1540" fmla="*/ 2548848 h 6019653"/>
              <a:gd name="connsiteX1541" fmla="*/ 6312566 w 7106314"/>
              <a:gd name="connsiteY1541" fmla="*/ 2559347 h 6019653"/>
              <a:gd name="connsiteX1542" fmla="*/ 6328441 w 7106314"/>
              <a:gd name="connsiteY1542" fmla="*/ 2571346 h 6019653"/>
              <a:gd name="connsiteX1543" fmla="*/ 6338543 w 7106314"/>
              <a:gd name="connsiteY1543" fmla="*/ 2587845 h 6019653"/>
              <a:gd name="connsiteX1544" fmla="*/ 6329885 w 7106314"/>
              <a:gd name="connsiteY1544" fmla="*/ 2586345 h 6019653"/>
              <a:gd name="connsiteX1545" fmla="*/ 6322668 w 7106314"/>
              <a:gd name="connsiteY1545" fmla="*/ 2581846 h 6019653"/>
              <a:gd name="connsiteX1546" fmla="*/ 6316895 w 7106314"/>
              <a:gd name="connsiteY1546" fmla="*/ 2577345 h 6019653"/>
              <a:gd name="connsiteX1547" fmla="*/ 6276487 w 7106314"/>
              <a:gd name="connsiteY1547" fmla="*/ 2542848 h 6019653"/>
              <a:gd name="connsiteX1548" fmla="*/ 6266385 w 7106314"/>
              <a:gd name="connsiteY1548" fmla="*/ 2535348 h 6019653"/>
              <a:gd name="connsiteX1549" fmla="*/ 6260612 w 7106314"/>
              <a:gd name="connsiteY1549" fmla="*/ 2530848 h 6019653"/>
              <a:gd name="connsiteX1550" fmla="*/ 6251953 w 7106314"/>
              <a:gd name="connsiteY1550" fmla="*/ 2533848 h 6019653"/>
              <a:gd name="connsiteX1551" fmla="*/ 6240407 w 7106314"/>
              <a:gd name="connsiteY1551" fmla="*/ 2541347 h 6019653"/>
              <a:gd name="connsiteX1552" fmla="*/ 6238963 w 7106314"/>
              <a:gd name="connsiteY1552" fmla="*/ 2536848 h 6019653"/>
              <a:gd name="connsiteX1553" fmla="*/ 6236077 w 7106314"/>
              <a:gd name="connsiteY1553" fmla="*/ 2533848 h 6019653"/>
              <a:gd name="connsiteX1554" fmla="*/ 6234635 w 7106314"/>
              <a:gd name="connsiteY1554" fmla="*/ 2529348 h 6019653"/>
              <a:gd name="connsiteX1555" fmla="*/ 6233191 w 7106314"/>
              <a:gd name="connsiteY1555" fmla="*/ 2526348 h 6019653"/>
              <a:gd name="connsiteX1556" fmla="*/ 6233191 w 7106314"/>
              <a:gd name="connsiteY1556" fmla="*/ 2523348 h 6019653"/>
              <a:gd name="connsiteX1557" fmla="*/ 6234635 w 7106314"/>
              <a:gd name="connsiteY1557" fmla="*/ 2518849 h 6019653"/>
              <a:gd name="connsiteX1558" fmla="*/ 6234635 w 7106314"/>
              <a:gd name="connsiteY1558" fmla="*/ 2514349 h 6019653"/>
              <a:gd name="connsiteX1559" fmla="*/ 6234635 w 7106314"/>
              <a:gd name="connsiteY1559" fmla="*/ 2511349 h 6019653"/>
              <a:gd name="connsiteX1560" fmla="*/ 6233191 w 7106314"/>
              <a:gd name="connsiteY1560" fmla="*/ 2508349 h 6019653"/>
              <a:gd name="connsiteX1561" fmla="*/ 6228862 w 7106314"/>
              <a:gd name="connsiteY1561" fmla="*/ 2506850 h 6019653"/>
              <a:gd name="connsiteX1562" fmla="*/ 6227418 w 7106314"/>
              <a:gd name="connsiteY1562" fmla="*/ 2505349 h 6019653"/>
              <a:gd name="connsiteX1563" fmla="*/ 6223089 w 7106314"/>
              <a:gd name="connsiteY1563" fmla="*/ 2502350 h 6019653"/>
              <a:gd name="connsiteX1564" fmla="*/ 6218759 w 7106314"/>
              <a:gd name="connsiteY1564" fmla="*/ 2500850 h 6019653"/>
              <a:gd name="connsiteX1565" fmla="*/ 6218759 w 7106314"/>
              <a:gd name="connsiteY1565" fmla="*/ 2508349 h 6019653"/>
              <a:gd name="connsiteX1566" fmla="*/ 6221645 w 7106314"/>
              <a:gd name="connsiteY1566" fmla="*/ 2514349 h 6019653"/>
              <a:gd name="connsiteX1567" fmla="*/ 6221645 w 7106314"/>
              <a:gd name="connsiteY1567" fmla="*/ 2520349 h 6019653"/>
              <a:gd name="connsiteX1568" fmla="*/ 6215873 w 7106314"/>
              <a:gd name="connsiteY1568" fmla="*/ 2520349 h 6019653"/>
              <a:gd name="connsiteX1569" fmla="*/ 6212987 w 7106314"/>
              <a:gd name="connsiteY1569" fmla="*/ 2518849 h 6019653"/>
              <a:gd name="connsiteX1570" fmla="*/ 6211543 w 7106314"/>
              <a:gd name="connsiteY1570" fmla="*/ 2517349 h 6019653"/>
              <a:gd name="connsiteX1571" fmla="*/ 6208657 w 7106314"/>
              <a:gd name="connsiteY1571" fmla="*/ 2512849 h 6019653"/>
              <a:gd name="connsiteX1572" fmla="*/ 6208657 w 7106314"/>
              <a:gd name="connsiteY1572" fmla="*/ 2511349 h 6019653"/>
              <a:gd name="connsiteX1573" fmla="*/ 6207214 w 7106314"/>
              <a:gd name="connsiteY1573" fmla="*/ 2506850 h 6019653"/>
              <a:gd name="connsiteX1574" fmla="*/ 6207214 w 7106314"/>
              <a:gd name="connsiteY1574" fmla="*/ 2502350 h 6019653"/>
              <a:gd name="connsiteX1575" fmla="*/ 6205771 w 7106314"/>
              <a:gd name="connsiteY1575" fmla="*/ 2500850 h 6019653"/>
              <a:gd name="connsiteX1576" fmla="*/ 6199999 w 7106314"/>
              <a:gd name="connsiteY1576" fmla="*/ 2494850 h 6019653"/>
              <a:gd name="connsiteX1577" fmla="*/ 6194225 w 7106314"/>
              <a:gd name="connsiteY1577" fmla="*/ 2488851 h 6019653"/>
              <a:gd name="connsiteX1578" fmla="*/ 6184123 w 7106314"/>
              <a:gd name="connsiteY1578" fmla="*/ 2482851 h 6019653"/>
              <a:gd name="connsiteX1579" fmla="*/ 6184123 w 7106314"/>
              <a:gd name="connsiteY1579" fmla="*/ 2490350 h 6019653"/>
              <a:gd name="connsiteX1580" fmla="*/ 6182680 w 7106314"/>
              <a:gd name="connsiteY1580" fmla="*/ 2496350 h 6019653"/>
              <a:gd name="connsiteX1581" fmla="*/ 6182680 w 7106314"/>
              <a:gd name="connsiteY1581" fmla="*/ 2500850 h 6019653"/>
              <a:gd name="connsiteX1582" fmla="*/ 6174021 w 7106314"/>
              <a:gd name="connsiteY1582" fmla="*/ 2502350 h 6019653"/>
              <a:gd name="connsiteX1583" fmla="*/ 6163919 w 7106314"/>
              <a:gd name="connsiteY1583" fmla="*/ 2505349 h 6019653"/>
              <a:gd name="connsiteX1584" fmla="*/ 6155259 w 7106314"/>
              <a:gd name="connsiteY1584" fmla="*/ 2506850 h 6019653"/>
              <a:gd name="connsiteX1585" fmla="*/ 6163919 w 7106314"/>
              <a:gd name="connsiteY1585" fmla="*/ 2512849 h 6019653"/>
              <a:gd name="connsiteX1586" fmla="*/ 6172577 w 7106314"/>
              <a:gd name="connsiteY1586" fmla="*/ 2518849 h 6019653"/>
              <a:gd name="connsiteX1587" fmla="*/ 6179794 w 7106314"/>
              <a:gd name="connsiteY1587" fmla="*/ 2523348 h 6019653"/>
              <a:gd name="connsiteX1588" fmla="*/ 6184123 w 7106314"/>
              <a:gd name="connsiteY1588" fmla="*/ 2520349 h 6019653"/>
              <a:gd name="connsiteX1589" fmla="*/ 6185567 w 7106314"/>
              <a:gd name="connsiteY1589" fmla="*/ 2517349 h 6019653"/>
              <a:gd name="connsiteX1590" fmla="*/ 6188453 w 7106314"/>
              <a:gd name="connsiteY1590" fmla="*/ 2514349 h 6019653"/>
              <a:gd name="connsiteX1591" fmla="*/ 6199999 w 7106314"/>
              <a:gd name="connsiteY1591" fmla="*/ 2524849 h 6019653"/>
              <a:gd name="connsiteX1592" fmla="*/ 6211543 w 7106314"/>
              <a:gd name="connsiteY1592" fmla="*/ 2535348 h 6019653"/>
              <a:gd name="connsiteX1593" fmla="*/ 6215873 w 7106314"/>
              <a:gd name="connsiteY1593" fmla="*/ 2539848 h 6019653"/>
              <a:gd name="connsiteX1594" fmla="*/ 6221645 w 7106314"/>
              <a:gd name="connsiteY1594" fmla="*/ 2541347 h 6019653"/>
              <a:gd name="connsiteX1595" fmla="*/ 6224532 w 7106314"/>
              <a:gd name="connsiteY1595" fmla="*/ 2545848 h 6019653"/>
              <a:gd name="connsiteX1596" fmla="*/ 6228862 w 7106314"/>
              <a:gd name="connsiteY1596" fmla="*/ 2548848 h 6019653"/>
              <a:gd name="connsiteX1597" fmla="*/ 6234635 w 7106314"/>
              <a:gd name="connsiteY1597" fmla="*/ 2559347 h 6019653"/>
              <a:gd name="connsiteX1598" fmla="*/ 6240407 w 7106314"/>
              <a:gd name="connsiteY1598" fmla="*/ 2565346 h 6019653"/>
              <a:gd name="connsiteX1599" fmla="*/ 6249067 w 7106314"/>
              <a:gd name="connsiteY1599" fmla="*/ 2571346 h 6019653"/>
              <a:gd name="connsiteX1600" fmla="*/ 6257725 w 7106314"/>
              <a:gd name="connsiteY1600" fmla="*/ 2577345 h 6019653"/>
              <a:gd name="connsiteX1601" fmla="*/ 6282259 w 7106314"/>
              <a:gd name="connsiteY1601" fmla="*/ 2593845 h 6019653"/>
              <a:gd name="connsiteX1602" fmla="*/ 6303907 w 7106314"/>
              <a:gd name="connsiteY1602" fmla="*/ 2614844 h 6019653"/>
              <a:gd name="connsiteX1603" fmla="*/ 6316895 w 7106314"/>
              <a:gd name="connsiteY1603" fmla="*/ 2626843 h 6019653"/>
              <a:gd name="connsiteX1604" fmla="*/ 6332771 w 7106314"/>
              <a:gd name="connsiteY1604" fmla="*/ 2634342 h 6019653"/>
              <a:gd name="connsiteX1605" fmla="*/ 6350089 w 7106314"/>
              <a:gd name="connsiteY1605" fmla="*/ 2643342 h 6019653"/>
              <a:gd name="connsiteX1606" fmla="*/ 6351531 w 7106314"/>
              <a:gd name="connsiteY1606" fmla="*/ 2640342 h 6019653"/>
              <a:gd name="connsiteX1607" fmla="*/ 6338543 w 7106314"/>
              <a:gd name="connsiteY1607" fmla="*/ 2626843 h 6019653"/>
              <a:gd name="connsiteX1608" fmla="*/ 6332771 w 7106314"/>
              <a:gd name="connsiteY1608" fmla="*/ 2620843 h 6019653"/>
              <a:gd name="connsiteX1609" fmla="*/ 6324111 w 7106314"/>
              <a:gd name="connsiteY1609" fmla="*/ 2614844 h 6019653"/>
              <a:gd name="connsiteX1610" fmla="*/ 6328441 w 7106314"/>
              <a:gd name="connsiteY1610" fmla="*/ 2605844 h 6019653"/>
              <a:gd name="connsiteX1611" fmla="*/ 6332771 w 7106314"/>
              <a:gd name="connsiteY1611" fmla="*/ 2596845 h 6019653"/>
              <a:gd name="connsiteX1612" fmla="*/ 6345759 w 7106314"/>
              <a:gd name="connsiteY1612" fmla="*/ 2604344 h 6019653"/>
              <a:gd name="connsiteX1613" fmla="*/ 6360191 w 7106314"/>
              <a:gd name="connsiteY1613" fmla="*/ 2614844 h 6019653"/>
              <a:gd name="connsiteX1614" fmla="*/ 6376066 w 7106314"/>
              <a:gd name="connsiteY1614" fmla="*/ 2620843 h 6019653"/>
              <a:gd name="connsiteX1615" fmla="*/ 6390498 w 7106314"/>
              <a:gd name="connsiteY1615" fmla="*/ 2617844 h 6019653"/>
              <a:gd name="connsiteX1616" fmla="*/ 6443895 w 7106314"/>
              <a:gd name="connsiteY1616" fmla="*/ 2656841 h 6019653"/>
              <a:gd name="connsiteX1617" fmla="*/ 6497293 w 7106314"/>
              <a:gd name="connsiteY1617" fmla="*/ 2694339 h 6019653"/>
              <a:gd name="connsiteX1618" fmla="*/ 6500179 w 7106314"/>
              <a:gd name="connsiteY1618" fmla="*/ 2694339 h 6019653"/>
              <a:gd name="connsiteX1619" fmla="*/ 6504509 w 7106314"/>
              <a:gd name="connsiteY1619" fmla="*/ 2695839 h 6019653"/>
              <a:gd name="connsiteX1620" fmla="*/ 6510281 w 7106314"/>
              <a:gd name="connsiteY1620" fmla="*/ 2695839 h 6019653"/>
              <a:gd name="connsiteX1621" fmla="*/ 6518940 w 7106314"/>
              <a:gd name="connsiteY1621" fmla="*/ 2695839 h 6019653"/>
              <a:gd name="connsiteX1622" fmla="*/ 6488634 w 7106314"/>
              <a:gd name="connsiteY1622" fmla="*/ 2667340 h 6019653"/>
              <a:gd name="connsiteX1623" fmla="*/ 6461213 w 7106314"/>
              <a:gd name="connsiteY1623" fmla="*/ 2640342 h 6019653"/>
              <a:gd name="connsiteX1624" fmla="*/ 6459771 w 7106314"/>
              <a:gd name="connsiteY1624" fmla="*/ 2638843 h 6019653"/>
              <a:gd name="connsiteX1625" fmla="*/ 6455441 w 7106314"/>
              <a:gd name="connsiteY1625" fmla="*/ 2637342 h 6019653"/>
              <a:gd name="connsiteX1626" fmla="*/ 6453997 w 7106314"/>
              <a:gd name="connsiteY1626" fmla="*/ 2634342 h 6019653"/>
              <a:gd name="connsiteX1627" fmla="*/ 6449667 w 7106314"/>
              <a:gd name="connsiteY1627" fmla="*/ 2617844 h 6019653"/>
              <a:gd name="connsiteX1628" fmla="*/ 6442452 w 7106314"/>
              <a:gd name="connsiteY1628" fmla="*/ 2608844 h 6019653"/>
              <a:gd name="connsiteX1629" fmla="*/ 6432349 w 7106314"/>
              <a:gd name="connsiteY1629" fmla="*/ 2598344 h 6019653"/>
              <a:gd name="connsiteX1630" fmla="*/ 6420804 w 7106314"/>
              <a:gd name="connsiteY1630" fmla="*/ 2587845 h 6019653"/>
              <a:gd name="connsiteX1631" fmla="*/ 6412145 w 7106314"/>
              <a:gd name="connsiteY1631" fmla="*/ 2575846 h 6019653"/>
              <a:gd name="connsiteX1632" fmla="*/ 6410703 w 7106314"/>
              <a:gd name="connsiteY1632" fmla="*/ 2583345 h 6019653"/>
              <a:gd name="connsiteX1633" fmla="*/ 6406373 w 7106314"/>
              <a:gd name="connsiteY1633" fmla="*/ 2592345 h 6019653"/>
              <a:gd name="connsiteX1634" fmla="*/ 6394827 w 7106314"/>
              <a:gd name="connsiteY1634" fmla="*/ 2577345 h 6019653"/>
              <a:gd name="connsiteX1635" fmla="*/ 6384725 w 7106314"/>
              <a:gd name="connsiteY1635" fmla="*/ 2565346 h 6019653"/>
              <a:gd name="connsiteX1636" fmla="*/ 6389054 w 7106314"/>
              <a:gd name="connsiteY1636" fmla="*/ 2563847 h 6019653"/>
              <a:gd name="connsiteX1637" fmla="*/ 6393384 w 7106314"/>
              <a:gd name="connsiteY1637" fmla="*/ 2563847 h 6019653"/>
              <a:gd name="connsiteX1638" fmla="*/ 6397713 w 7106314"/>
              <a:gd name="connsiteY1638" fmla="*/ 2560847 h 6019653"/>
              <a:gd name="connsiteX1639" fmla="*/ 6399157 w 7106314"/>
              <a:gd name="connsiteY1639" fmla="*/ 2557847 h 6019653"/>
              <a:gd name="connsiteX1640" fmla="*/ 6400599 w 7106314"/>
              <a:gd name="connsiteY1640" fmla="*/ 2554847 h 6019653"/>
              <a:gd name="connsiteX1641" fmla="*/ 6403486 w 7106314"/>
              <a:gd name="connsiteY1641" fmla="*/ 2548848 h 6019653"/>
              <a:gd name="connsiteX1642" fmla="*/ 6436679 w 7106314"/>
              <a:gd name="connsiteY1642" fmla="*/ 2580345 h 6019653"/>
              <a:gd name="connsiteX1643" fmla="*/ 6481417 w 7106314"/>
              <a:gd name="connsiteY1643" fmla="*/ 2623843 h 6019653"/>
              <a:gd name="connsiteX1644" fmla="*/ 6488634 w 7106314"/>
              <a:gd name="connsiteY1644" fmla="*/ 2632843 h 6019653"/>
              <a:gd name="connsiteX1645" fmla="*/ 6494407 w 7106314"/>
              <a:gd name="connsiteY1645" fmla="*/ 2640342 h 6019653"/>
              <a:gd name="connsiteX1646" fmla="*/ 6503065 w 7106314"/>
              <a:gd name="connsiteY1646" fmla="*/ 2650842 h 6019653"/>
              <a:gd name="connsiteX1647" fmla="*/ 6504509 w 7106314"/>
              <a:gd name="connsiteY1647" fmla="*/ 2652341 h 6019653"/>
              <a:gd name="connsiteX1648" fmla="*/ 6505952 w 7106314"/>
              <a:gd name="connsiteY1648" fmla="*/ 2655341 h 6019653"/>
              <a:gd name="connsiteX1649" fmla="*/ 6508839 w 7106314"/>
              <a:gd name="connsiteY1649" fmla="*/ 2656841 h 6019653"/>
              <a:gd name="connsiteX1650" fmla="*/ 6514611 w 7106314"/>
              <a:gd name="connsiteY1650" fmla="*/ 2661341 h 6019653"/>
              <a:gd name="connsiteX1651" fmla="*/ 6520384 w 7106314"/>
              <a:gd name="connsiteY1651" fmla="*/ 2665841 h 6019653"/>
              <a:gd name="connsiteX1652" fmla="*/ 6524713 w 7106314"/>
              <a:gd name="connsiteY1652" fmla="*/ 2668841 h 6019653"/>
              <a:gd name="connsiteX1653" fmla="*/ 6527599 w 7106314"/>
              <a:gd name="connsiteY1653" fmla="*/ 2674840 h 6019653"/>
              <a:gd name="connsiteX1654" fmla="*/ 6527599 w 7106314"/>
              <a:gd name="connsiteY1654" fmla="*/ 2683840 h 6019653"/>
              <a:gd name="connsiteX1655" fmla="*/ 6530485 w 7106314"/>
              <a:gd name="connsiteY1655" fmla="*/ 2686840 h 6019653"/>
              <a:gd name="connsiteX1656" fmla="*/ 6533372 w 7106314"/>
              <a:gd name="connsiteY1656" fmla="*/ 2689839 h 6019653"/>
              <a:gd name="connsiteX1657" fmla="*/ 6536259 w 7106314"/>
              <a:gd name="connsiteY1657" fmla="*/ 2694339 h 6019653"/>
              <a:gd name="connsiteX1658" fmla="*/ 6539145 w 7106314"/>
              <a:gd name="connsiteY1658" fmla="*/ 2695839 h 6019653"/>
              <a:gd name="connsiteX1659" fmla="*/ 6542031 w 7106314"/>
              <a:gd name="connsiteY1659" fmla="*/ 2695839 h 6019653"/>
              <a:gd name="connsiteX1660" fmla="*/ 6557907 w 7106314"/>
              <a:gd name="connsiteY1660" fmla="*/ 2694339 h 6019653"/>
              <a:gd name="connsiteX1661" fmla="*/ 6569452 w 7106314"/>
              <a:gd name="connsiteY1661" fmla="*/ 2697339 h 6019653"/>
              <a:gd name="connsiteX1662" fmla="*/ 6580997 w 7106314"/>
              <a:gd name="connsiteY1662" fmla="*/ 2707838 h 6019653"/>
              <a:gd name="connsiteX1663" fmla="*/ 6591099 w 7106314"/>
              <a:gd name="connsiteY1663" fmla="*/ 2715338 h 6019653"/>
              <a:gd name="connsiteX1664" fmla="*/ 6635838 w 7106314"/>
              <a:gd name="connsiteY1664" fmla="*/ 2748336 h 6019653"/>
              <a:gd name="connsiteX1665" fmla="*/ 6682019 w 7106314"/>
              <a:gd name="connsiteY1665" fmla="*/ 2781334 h 6019653"/>
              <a:gd name="connsiteX1666" fmla="*/ 6676247 w 7106314"/>
              <a:gd name="connsiteY1666" fmla="*/ 2782834 h 6019653"/>
              <a:gd name="connsiteX1667" fmla="*/ 6673361 w 7106314"/>
              <a:gd name="connsiteY1667" fmla="*/ 2782834 h 6019653"/>
              <a:gd name="connsiteX1668" fmla="*/ 6666145 w 7106314"/>
              <a:gd name="connsiteY1668" fmla="*/ 2782834 h 6019653"/>
              <a:gd name="connsiteX1669" fmla="*/ 6664701 w 7106314"/>
              <a:gd name="connsiteY1669" fmla="*/ 2794834 h 6019653"/>
              <a:gd name="connsiteX1670" fmla="*/ 6669031 w 7106314"/>
              <a:gd name="connsiteY1670" fmla="*/ 2806833 h 6019653"/>
              <a:gd name="connsiteX1671" fmla="*/ 6674803 w 7106314"/>
              <a:gd name="connsiteY1671" fmla="*/ 2815832 h 6019653"/>
              <a:gd name="connsiteX1672" fmla="*/ 6723871 w 7106314"/>
              <a:gd name="connsiteY1672" fmla="*/ 2874329 h 6019653"/>
              <a:gd name="connsiteX1673" fmla="*/ 6729644 w 7106314"/>
              <a:gd name="connsiteY1673" fmla="*/ 2883328 h 6019653"/>
              <a:gd name="connsiteX1674" fmla="*/ 6736861 w 7106314"/>
              <a:gd name="connsiteY1674" fmla="*/ 2890828 h 6019653"/>
              <a:gd name="connsiteX1675" fmla="*/ 6745519 w 7106314"/>
              <a:gd name="connsiteY1675" fmla="*/ 2895328 h 6019653"/>
              <a:gd name="connsiteX1676" fmla="*/ 6751293 w 7106314"/>
              <a:gd name="connsiteY1676" fmla="*/ 2901327 h 6019653"/>
              <a:gd name="connsiteX1677" fmla="*/ 6758507 w 7106314"/>
              <a:gd name="connsiteY1677" fmla="*/ 2907327 h 6019653"/>
              <a:gd name="connsiteX1678" fmla="*/ 6770053 w 7106314"/>
              <a:gd name="connsiteY1678" fmla="*/ 2923827 h 6019653"/>
              <a:gd name="connsiteX1679" fmla="*/ 6784485 w 7106314"/>
              <a:gd name="connsiteY1679" fmla="*/ 2938826 h 6019653"/>
              <a:gd name="connsiteX1680" fmla="*/ 6778712 w 7106314"/>
              <a:gd name="connsiteY1680" fmla="*/ 2941825 h 6019653"/>
              <a:gd name="connsiteX1681" fmla="*/ 6772939 w 7106314"/>
              <a:gd name="connsiteY1681" fmla="*/ 2943325 h 6019653"/>
              <a:gd name="connsiteX1682" fmla="*/ 6767167 w 7106314"/>
              <a:gd name="connsiteY1682" fmla="*/ 2943325 h 6019653"/>
              <a:gd name="connsiteX1683" fmla="*/ 6759951 w 7106314"/>
              <a:gd name="connsiteY1683" fmla="*/ 2941825 h 6019653"/>
              <a:gd name="connsiteX1684" fmla="*/ 6754179 w 7106314"/>
              <a:gd name="connsiteY1684" fmla="*/ 2935826 h 6019653"/>
              <a:gd name="connsiteX1685" fmla="*/ 6725315 w 7106314"/>
              <a:gd name="connsiteY1685" fmla="*/ 2904327 h 6019653"/>
              <a:gd name="connsiteX1686" fmla="*/ 6692121 w 7106314"/>
              <a:gd name="connsiteY1686" fmla="*/ 2875829 h 6019653"/>
              <a:gd name="connsiteX1687" fmla="*/ 6690679 w 7106314"/>
              <a:gd name="connsiteY1687" fmla="*/ 2886328 h 6019653"/>
              <a:gd name="connsiteX1688" fmla="*/ 6692121 w 7106314"/>
              <a:gd name="connsiteY1688" fmla="*/ 2895328 h 6019653"/>
              <a:gd name="connsiteX1689" fmla="*/ 6697894 w 7106314"/>
              <a:gd name="connsiteY1689" fmla="*/ 2901327 h 6019653"/>
              <a:gd name="connsiteX1690" fmla="*/ 6702224 w 7106314"/>
              <a:gd name="connsiteY1690" fmla="*/ 2907327 h 6019653"/>
              <a:gd name="connsiteX1691" fmla="*/ 6703667 w 7106314"/>
              <a:gd name="connsiteY1691" fmla="*/ 2913327 h 6019653"/>
              <a:gd name="connsiteX1692" fmla="*/ 6693565 w 7106314"/>
              <a:gd name="connsiteY1692" fmla="*/ 2907327 h 6019653"/>
              <a:gd name="connsiteX1693" fmla="*/ 6682019 w 7106314"/>
              <a:gd name="connsiteY1693" fmla="*/ 2902828 h 6019653"/>
              <a:gd name="connsiteX1694" fmla="*/ 6670475 w 7106314"/>
              <a:gd name="connsiteY1694" fmla="*/ 2913327 h 6019653"/>
              <a:gd name="connsiteX1695" fmla="*/ 6658929 w 7106314"/>
              <a:gd name="connsiteY1695" fmla="*/ 2902828 h 6019653"/>
              <a:gd name="connsiteX1696" fmla="*/ 6651713 w 7106314"/>
              <a:gd name="connsiteY1696" fmla="*/ 2896828 h 6019653"/>
              <a:gd name="connsiteX1697" fmla="*/ 6645940 w 7106314"/>
              <a:gd name="connsiteY1697" fmla="*/ 2896828 h 6019653"/>
              <a:gd name="connsiteX1698" fmla="*/ 6637281 w 7106314"/>
              <a:gd name="connsiteY1698" fmla="*/ 2902828 h 6019653"/>
              <a:gd name="connsiteX1699" fmla="*/ 6630065 w 7106314"/>
              <a:gd name="connsiteY1699" fmla="*/ 2913327 h 6019653"/>
              <a:gd name="connsiteX1700" fmla="*/ 6615633 w 7106314"/>
              <a:gd name="connsiteY1700" fmla="*/ 2902828 h 6019653"/>
              <a:gd name="connsiteX1701" fmla="*/ 6602645 w 7106314"/>
              <a:gd name="connsiteY1701" fmla="*/ 2892328 h 6019653"/>
              <a:gd name="connsiteX1702" fmla="*/ 6585327 w 7106314"/>
              <a:gd name="connsiteY1702" fmla="*/ 2889328 h 6019653"/>
              <a:gd name="connsiteX1703" fmla="*/ 6565122 w 7106314"/>
              <a:gd name="connsiteY1703" fmla="*/ 2890828 h 6019653"/>
              <a:gd name="connsiteX1704" fmla="*/ 6566565 w 7106314"/>
              <a:gd name="connsiteY1704" fmla="*/ 2884829 h 6019653"/>
              <a:gd name="connsiteX1705" fmla="*/ 6566565 w 7106314"/>
              <a:gd name="connsiteY1705" fmla="*/ 2878829 h 6019653"/>
              <a:gd name="connsiteX1706" fmla="*/ 6569452 w 7106314"/>
              <a:gd name="connsiteY1706" fmla="*/ 2872829 h 6019653"/>
              <a:gd name="connsiteX1707" fmla="*/ 6533372 w 7106314"/>
              <a:gd name="connsiteY1707" fmla="*/ 2847330 h 6019653"/>
              <a:gd name="connsiteX1708" fmla="*/ 6498735 w 7106314"/>
              <a:gd name="connsiteY1708" fmla="*/ 2820332 h 6019653"/>
              <a:gd name="connsiteX1709" fmla="*/ 6461213 w 7106314"/>
              <a:gd name="connsiteY1709" fmla="*/ 2797833 h 6019653"/>
              <a:gd name="connsiteX1710" fmla="*/ 6417917 w 7106314"/>
              <a:gd name="connsiteY1710" fmla="*/ 2772334 h 6019653"/>
              <a:gd name="connsiteX1711" fmla="*/ 6412145 w 7106314"/>
              <a:gd name="connsiteY1711" fmla="*/ 2769335 h 6019653"/>
              <a:gd name="connsiteX1712" fmla="*/ 6406373 w 7106314"/>
              <a:gd name="connsiteY1712" fmla="*/ 2769335 h 6019653"/>
              <a:gd name="connsiteX1713" fmla="*/ 6400599 w 7106314"/>
              <a:gd name="connsiteY1713" fmla="*/ 2770835 h 6019653"/>
              <a:gd name="connsiteX1714" fmla="*/ 6398074 w 7106314"/>
              <a:gd name="connsiteY1714" fmla="*/ 2776084 h 6019653"/>
              <a:gd name="connsiteX1715" fmla="*/ 6397713 w 7106314"/>
              <a:gd name="connsiteY1715" fmla="*/ 2775334 h 6019653"/>
              <a:gd name="connsiteX1716" fmla="*/ 6395981 w 7106314"/>
              <a:gd name="connsiteY1716" fmla="*/ 2774134 h 6019653"/>
              <a:gd name="connsiteX1717" fmla="*/ 6394827 w 7106314"/>
              <a:gd name="connsiteY1717" fmla="*/ 2772334 h 6019653"/>
              <a:gd name="connsiteX1718" fmla="*/ 6394827 w 7106314"/>
              <a:gd name="connsiteY1718" fmla="*/ 2770835 h 6019653"/>
              <a:gd name="connsiteX1719" fmla="*/ 6393384 w 7106314"/>
              <a:gd name="connsiteY1719" fmla="*/ 2769335 h 6019653"/>
              <a:gd name="connsiteX1720" fmla="*/ 6390498 w 7106314"/>
              <a:gd name="connsiteY1720" fmla="*/ 2766335 h 6019653"/>
              <a:gd name="connsiteX1721" fmla="*/ 6389054 w 7106314"/>
              <a:gd name="connsiteY1721" fmla="*/ 2766335 h 6019653"/>
              <a:gd name="connsiteX1722" fmla="*/ 6384725 w 7106314"/>
              <a:gd name="connsiteY1722" fmla="*/ 2766335 h 6019653"/>
              <a:gd name="connsiteX1723" fmla="*/ 6395981 w 7106314"/>
              <a:gd name="connsiteY1723" fmla="*/ 2774134 h 6019653"/>
              <a:gd name="connsiteX1724" fmla="*/ 6397713 w 7106314"/>
              <a:gd name="connsiteY1724" fmla="*/ 2776835 h 6019653"/>
              <a:gd name="connsiteX1725" fmla="*/ 6398074 w 7106314"/>
              <a:gd name="connsiteY1725" fmla="*/ 2776084 h 6019653"/>
              <a:gd name="connsiteX1726" fmla="*/ 6399157 w 7106314"/>
              <a:gd name="connsiteY1726" fmla="*/ 2778334 h 6019653"/>
              <a:gd name="connsiteX1727" fmla="*/ 6400599 w 7106314"/>
              <a:gd name="connsiteY1727" fmla="*/ 2782834 h 6019653"/>
              <a:gd name="connsiteX1728" fmla="*/ 6403486 w 7106314"/>
              <a:gd name="connsiteY1728" fmla="*/ 2784334 h 6019653"/>
              <a:gd name="connsiteX1729" fmla="*/ 6404929 w 7106314"/>
              <a:gd name="connsiteY1729" fmla="*/ 2784334 h 6019653"/>
              <a:gd name="connsiteX1730" fmla="*/ 6416475 w 7106314"/>
              <a:gd name="connsiteY1730" fmla="*/ 2784334 h 6019653"/>
              <a:gd name="connsiteX1731" fmla="*/ 6423691 w 7106314"/>
              <a:gd name="connsiteY1731" fmla="*/ 2788834 h 6019653"/>
              <a:gd name="connsiteX1732" fmla="*/ 6432349 w 7106314"/>
              <a:gd name="connsiteY1732" fmla="*/ 2794834 h 6019653"/>
              <a:gd name="connsiteX1733" fmla="*/ 6442452 w 7106314"/>
              <a:gd name="connsiteY1733" fmla="*/ 2800834 h 6019653"/>
              <a:gd name="connsiteX1734" fmla="*/ 6461213 w 7106314"/>
              <a:gd name="connsiteY1734" fmla="*/ 2817332 h 6019653"/>
              <a:gd name="connsiteX1735" fmla="*/ 6482861 w 7106314"/>
              <a:gd name="connsiteY1735" fmla="*/ 2833832 h 6019653"/>
              <a:gd name="connsiteX1736" fmla="*/ 6494407 w 7106314"/>
              <a:gd name="connsiteY1736" fmla="*/ 2841331 h 6019653"/>
              <a:gd name="connsiteX1737" fmla="*/ 6508839 w 7106314"/>
              <a:gd name="connsiteY1737" fmla="*/ 2850330 h 6019653"/>
              <a:gd name="connsiteX1738" fmla="*/ 6514611 w 7106314"/>
              <a:gd name="connsiteY1738" fmla="*/ 2854830 h 6019653"/>
              <a:gd name="connsiteX1739" fmla="*/ 6520384 w 7106314"/>
              <a:gd name="connsiteY1739" fmla="*/ 2857830 h 6019653"/>
              <a:gd name="connsiteX1740" fmla="*/ 6526157 w 7106314"/>
              <a:gd name="connsiteY1740" fmla="*/ 2863830 h 6019653"/>
              <a:gd name="connsiteX1741" fmla="*/ 6530485 w 7106314"/>
              <a:gd name="connsiteY1741" fmla="*/ 2869829 h 6019653"/>
              <a:gd name="connsiteX1742" fmla="*/ 6531929 w 7106314"/>
              <a:gd name="connsiteY1742" fmla="*/ 2880328 h 6019653"/>
              <a:gd name="connsiteX1743" fmla="*/ 6503065 w 7106314"/>
              <a:gd name="connsiteY1743" fmla="*/ 2869829 h 6019653"/>
              <a:gd name="connsiteX1744" fmla="*/ 6475645 w 7106314"/>
              <a:gd name="connsiteY1744" fmla="*/ 2857830 h 6019653"/>
              <a:gd name="connsiteX1745" fmla="*/ 6449667 w 7106314"/>
              <a:gd name="connsiteY1745" fmla="*/ 2844331 h 6019653"/>
              <a:gd name="connsiteX1746" fmla="*/ 6420804 w 7106314"/>
              <a:gd name="connsiteY1746" fmla="*/ 2832331 h 6019653"/>
              <a:gd name="connsiteX1747" fmla="*/ 6418676 w 7106314"/>
              <a:gd name="connsiteY1747" fmla="*/ 2837308 h 6019653"/>
              <a:gd name="connsiteX1748" fmla="*/ 6427914 w 7106314"/>
              <a:gd name="connsiteY1748" fmla="*/ 2837841 h 6019653"/>
              <a:gd name="connsiteX1749" fmla="*/ 6430801 w 7106314"/>
              <a:gd name="connsiteY1749" fmla="*/ 2846841 h 6019653"/>
              <a:gd name="connsiteX1750" fmla="*/ 6433687 w 7106314"/>
              <a:gd name="connsiteY1750" fmla="*/ 2852840 h 6019653"/>
              <a:gd name="connsiteX1751" fmla="*/ 6433687 w 7106314"/>
              <a:gd name="connsiteY1751" fmla="*/ 2860341 h 6019653"/>
              <a:gd name="connsiteX1752" fmla="*/ 6430801 w 7106314"/>
              <a:gd name="connsiteY1752" fmla="*/ 2864840 h 6019653"/>
              <a:gd name="connsiteX1753" fmla="*/ 6429357 w 7106314"/>
              <a:gd name="connsiteY1753" fmla="*/ 2866340 h 6019653"/>
              <a:gd name="connsiteX1754" fmla="*/ 6423585 w 7106314"/>
              <a:gd name="connsiteY1754" fmla="*/ 2866340 h 6019653"/>
              <a:gd name="connsiteX1755" fmla="*/ 6419255 w 7106314"/>
              <a:gd name="connsiteY1755" fmla="*/ 2866340 h 6019653"/>
              <a:gd name="connsiteX1756" fmla="*/ 6413483 w 7106314"/>
              <a:gd name="connsiteY1756" fmla="*/ 2864840 h 6019653"/>
              <a:gd name="connsiteX1757" fmla="*/ 6409153 w 7106314"/>
              <a:gd name="connsiteY1757" fmla="*/ 2863341 h 6019653"/>
              <a:gd name="connsiteX1758" fmla="*/ 6403379 w 7106314"/>
              <a:gd name="connsiteY1758" fmla="*/ 2860341 h 6019653"/>
              <a:gd name="connsiteX1759" fmla="*/ 6397607 w 7106314"/>
              <a:gd name="connsiteY1759" fmla="*/ 2858840 h 6019653"/>
              <a:gd name="connsiteX1760" fmla="*/ 6391834 w 7106314"/>
              <a:gd name="connsiteY1760" fmla="*/ 2857341 h 6019653"/>
              <a:gd name="connsiteX1761" fmla="*/ 6386061 w 7106314"/>
              <a:gd name="connsiteY1761" fmla="*/ 2854341 h 6019653"/>
              <a:gd name="connsiteX1762" fmla="*/ 6385933 w 7106314"/>
              <a:gd name="connsiteY1762" fmla="*/ 2854341 h 6019653"/>
              <a:gd name="connsiteX1763" fmla="*/ 6389054 w 7106314"/>
              <a:gd name="connsiteY1763" fmla="*/ 2860830 h 6019653"/>
              <a:gd name="connsiteX1764" fmla="*/ 6403486 w 7106314"/>
              <a:gd name="connsiteY1764" fmla="*/ 2872829 h 6019653"/>
              <a:gd name="connsiteX1765" fmla="*/ 6409259 w 7106314"/>
              <a:gd name="connsiteY1765" fmla="*/ 2875829 h 6019653"/>
              <a:gd name="connsiteX1766" fmla="*/ 6412145 w 7106314"/>
              <a:gd name="connsiteY1766" fmla="*/ 2883328 h 6019653"/>
              <a:gd name="connsiteX1767" fmla="*/ 6417917 w 7106314"/>
              <a:gd name="connsiteY1767" fmla="*/ 2886328 h 6019653"/>
              <a:gd name="connsiteX1768" fmla="*/ 6442452 w 7106314"/>
              <a:gd name="connsiteY1768" fmla="*/ 2898327 h 6019653"/>
              <a:gd name="connsiteX1769" fmla="*/ 6464099 w 7106314"/>
              <a:gd name="connsiteY1769" fmla="*/ 2917827 h 6019653"/>
              <a:gd name="connsiteX1770" fmla="*/ 6484304 w 7106314"/>
              <a:gd name="connsiteY1770" fmla="*/ 2932826 h 6019653"/>
              <a:gd name="connsiteX1771" fmla="*/ 6505952 w 7106314"/>
              <a:gd name="connsiteY1771" fmla="*/ 2949324 h 6019653"/>
              <a:gd name="connsiteX1772" fmla="*/ 6518940 w 7106314"/>
              <a:gd name="connsiteY1772" fmla="*/ 2964324 h 6019653"/>
              <a:gd name="connsiteX1773" fmla="*/ 6531929 w 7106314"/>
              <a:gd name="connsiteY1773" fmla="*/ 2976323 h 6019653"/>
              <a:gd name="connsiteX1774" fmla="*/ 6547803 w 7106314"/>
              <a:gd name="connsiteY1774" fmla="*/ 2983823 h 6019653"/>
              <a:gd name="connsiteX1775" fmla="*/ 6563679 w 7106314"/>
              <a:gd name="connsiteY1775" fmla="*/ 2994322 h 6019653"/>
              <a:gd name="connsiteX1776" fmla="*/ 6566565 w 7106314"/>
              <a:gd name="connsiteY1776" fmla="*/ 2995822 h 6019653"/>
              <a:gd name="connsiteX1777" fmla="*/ 6569452 w 7106314"/>
              <a:gd name="connsiteY1777" fmla="*/ 3000322 h 6019653"/>
              <a:gd name="connsiteX1778" fmla="*/ 6572338 w 7106314"/>
              <a:gd name="connsiteY1778" fmla="*/ 3006321 h 6019653"/>
              <a:gd name="connsiteX1779" fmla="*/ 6576667 w 7106314"/>
              <a:gd name="connsiteY1779" fmla="*/ 3007822 h 6019653"/>
              <a:gd name="connsiteX1780" fmla="*/ 6580997 w 7106314"/>
              <a:gd name="connsiteY1780" fmla="*/ 3012321 h 6019653"/>
              <a:gd name="connsiteX1781" fmla="*/ 6585327 w 7106314"/>
              <a:gd name="connsiteY1781" fmla="*/ 3018321 h 6019653"/>
              <a:gd name="connsiteX1782" fmla="*/ 6585327 w 7106314"/>
              <a:gd name="connsiteY1782" fmla="*/ 3004822 h 6019653"/>
              <a:gd name="connsiteX1783" fmla="*/ 6630065 w 7106314"/>
              <a:gd name="connsiteY1783" fmla="*/ 3021320 h 6019653"/>
              <a:gd name="connsiteX1784" fmla="*/ 6637281 w 7106314"/>
              <a:gd name="connsiteY1784" fmla="*/ 3024321 h 6019653"/>
              <a:gd name="connsiteX1785" fmla="*/ 6647383 w 7106314"/>
              <a:gd name="connsiteY1785" fmla="*/ 3030320 h 6019653"/>
              <a:gd name="connsiteX1786" fmla="*/ 6657485 w 7106314"/>
              <a:gd name="connsiteY1786" fmla="*/ 3033320 h 6019653"/>
              <a:gd name="connsiteX1787" fmla="*/ 6669031 w 7106314"/>
              <a:gd name="connsiteY1787" fmla="*/ 3027320 h 6019653"/>
              <a:gd name="connsiteX1788" fmla="*/ 6669031 w 7106314"/>
              <a:gd name="connsiteY1788" fmla="*/ 3033320 h 6019653"/>
              <a:gd name="connsiteX1789" fmla="*/ 6669031 w 7106314"/>
              <a:gd name="connsiteY1789" fmla="*/ 3036320 h 6019653"/>
              <a:gd name="connsiteX1790" fmla="*/ 6666145 w 7106314"/>
              <a:gd name="connsiteY1790" fmla="*/ 3040820 h 6019653"/>
              <a:gd name="connsiteX1791" fmla="*/ 6663258 w 7106314"/>
              <a:gd name="connsiteY1791" fmla="*/ 3045319 h 6019653"/>
              <a:gd name="connsiteX1792" fmla="*/ 6658929 w 7106314"/>
              <a:gd name="connsiteY1792" fmla="*/ 3046820 h 6019653"/>
              <a:gd name="connsiteX1793" fmla="*/ 6654599 w 7106314"/>
              <a:gd name="connsiteY1793" fmla="*/ 3046820 h 6019653"/>
              <a:gd name="connsiteX1794" fmla="*/ 6648826 w 7106314"/>
              <a:gd name="connsiteY1794" fmla="*/ 3049819 h 6019653"/>
              <a:gd name="connsiteX1795" fmla="*/ 6680576 w 7106314"/>
              <a:gd name="connsiteY1795" fmla="*/ 3064819 h 6019653"/>
              <a:gd name="connsiteX1796" fmla="*/ 6682019 w 7106314"/>
              <a:gd name="connsiteY1796" fmla="*/ 3067818 h 6019653"/>
              <a:gd name="connsiteX1797" fmla="*/ 6686349 w 7106314"/>
              <a:gd name="connsiteY1797" fmla="*/ 3067818 h 6019653"/>
              <a:gd name="connsiteX1798" fmla="*/ 6687793 w 7106314"/>
              <a:gd name="connsiteY1798" fmla="*/ 3069318 h 6019653"/>
              <a:gd name="connsiteX1799" fmla="*/ 6706553 w 7106314"/>
              <a:gd name="connsiteY1799" fmla="*/ 3079818 h 6019653"/>
              <a:gd name="connsiteX1800" fmla="*/ 6725315 w 7106314"/>
              <a:gd name="connsiteY1800" fmla="*/ 3085817 h 6019653"/>
              <a:gd name="connsiteX1801" fmla="*/ 6745519 w 7106314"/>
              <a:gd name="connsiteY1801" fmla="*/ 3085817 h 6019653"/>
              <a:gd name="connsiteX1802" fmla="*/ 6764281 w 7106314"/>
              <a:gd name="connsiteY1802" fmla="*/ 3087317 h 6019653"/>
              <a:gd name="connsiteX1803" fmla="*/ 6762837 w 7106314"/>
              <a:gd name="connsiteY1803" fmla="*/ 3087317 h 6019653"/>
              <a:gd name="connsiteX1804" fmla="*/ 6770053 w 7106314"/>
              <a:gd name="connsiteY1804" fmla="*/ 3097817 h 6019653"/>
              <a:gd name="connsiteX1805" fmla="*/ 6775826 w 7106314"/>
              <a:gd name="connsiteY1805" fmla="*/ 3108316 h 6019653"/>
              <a:gd name="connsiteX1806" fmla="*/ 6780156 w 7106314"/>
              <a:gd name="connsiteY1806" fmla="*/ 3120315 h 6019653"/>
              <a:gd name="connsiteX1807" fmla="*/ 6780156 w 7106314"/>
              <a:gd name="connsiteY1807" fmla="*/ 3126315 h 6019653"/>
              <a:gd name="connsiteX1808" fmla="*/ 6785929 w 7106314"/>
              <a:gd name="connsiteY1808" fmla="*/ 3130815 h 6019653"/>
              <a:gd name="connsiteX1809" fmla="*/ 6790257 w 7106314"/>
              <a:gd name="connsiteY1809" fmla="*/ 3133815 h 6019653"/>
              <a:gd name="connsiteX1810" fmla="*/ 6793144 w 7106314"/>
              <a:gd name="connsiteY1810" fmla="*/ 3138314 h 6019653"/>
              <a:gd name="connsiteX1811" fmla="*/ 6780156 w 7106314"/>
              <a:gd name="connsiteY1811" fmla="*/ 3141314 h 6019653"/>
              <a:gd name="connsiteX1812" fmla="*/ 6770053 w 7106314"/>
              <a:gd name="connsiteY1812" fmla="*/ 3133815 h 6019653"/>
              <a:gd name="connsiteX1813" fmla="*/ 6762837 w 7106314"/>
              <a:gd name="connsiteY1813" fmla="*/ 3118816 h 6019653"/>
              <a:gd name="connsiteX1814" fmla="*/ 6748406 w 7106314"/>
              <a:gd name="connsiteY1814" fmla="*/ 3118816 h 6019653"/>
              <a:gd name="connsiteX1815" fmla="*/ 6733974 w 7106314"/>
              <a:gd name="connsiteY1815" fmla="*/ 3115816 h 6019653"/>
              <a:gd name="connsiteX1816" fmla="*/ 6720985 w 7106314"/>
              <a:gd name="connsiteY1816" fmla="*/ 3112816 h 6019653"/>
              <a:gd name="connsiteX1817" fmla="*/ 6709439 w 7106314"/>
              <a:gd name="connsiteY1817" fmla="*/ 3099316 h 6019653"/>
              <a:gd name="connsiteX1818" fmla="*/ 6707997 w 7106314"/>
              <a:gd name="connsiteY1818" fmla="*/ 3097817 h 6019653"/>
              <a:gd name="connsiteX1819" fmla="*/ 6706553 w 7106314"/>
              <a:gd name="connsiteY1819" fmla="*/ 3097817 h 6019653"/>
              <a:gd name="connsiteX1820" fmla="*/ 6702224 w 7106314"/>
              <a:gd name="connsiteY1820" fmla="*/ 3096316 h 6019653"/>
              <a:gd name="connsiteX1821" fmla="*/ 6686349 w 7106314"/>
              <a:gd name="connsiteY1821" fmla="*/ 3091817 h 6019653"/>
              <a:gd name="connsiteX1822" fmla="*/ 6669031 w 7106314"/>
              <a:gd name="connsiteY1822" fmla="*/ 3085817 h 6019653"/>
              <a:gd name="connsiteX1823" fmla="*/ 6592543 w 7106314"/>
              <a:gd name="connsiteY1823" fmla="*/ 3051319 h 6019653"/>
              <a:gd name="connsiteX1824" fmla="*/ 6588213 w 7106314"/>
              <a:gd name="connsiteY1824" fmla="*/ 3051319 h 6019653"/>
              <a:gd name="connsiteX1825" fmla="*/ 6582440 w 7106314"/>
              <a:gd name="connsiteY1825" fmla="*/ 3051319 h 6019653"/>
              <a:gd name="connsiteX1826" fmla="*/ 6582440 w 7106314"/>
              <a:gd name="connsiteY1826" fmla="*/ 3058819 h 6019653"/>
              <a:gd name="connsiteX1827" fmla="*/ 6582440 w 7106314"/>
              <a:gd name="connsiteY1827" fmla="*/ 3063318 h 6019653"/>
              <a:gd name="connsiteX1828" fmla="*/ 6586770 w 7106314"/>
              <a:gd name="connsiteY1828" fmla="*/ 3069318 h 6019653"/>
              <a:gd name="connsiteX1829" fmla="*/ 6588213 w 7106314"/>
              <a:gd name="connsiteY1829" fmla="*/ 3073818 h 6019653"/>
              <a:gd name="connsiteX1830" fmla="*/ 6592543 w 7106314"/>
              <a:gd name="connsiteY1830" fmla="*/ 3078317 h 6019653"/>
              <a:gd name="connsiteX1831" fmla="*/ 6598315 w 7106314"/>
              <a:gd name="connsiteY1831" fmla="*/ 3079818 h 6019653"/>
              <a:gd name="connsiteX1832" fmla="*/ 6602645 w 7106314"/>
              <a:gd name="connsiteY1832" fmla="*/ 3084317 h 6019653"/>
              <a:gd name="connsiteX1833" fmla="*/ 6602645 w 7106314"/>
              <a:gd name="connsiteY1833" fmla="*/ 3081317 h 6019653"/>
              <a:gd name="connsiteX1834" fmla="*/ 6615633 w 7106314"/>
              <a:gd name="connsiteY1834" fmla="*/ 3102316 h 6019653"/>
              <a:gd name="connsiteX1835" fmla="*/ 6631508 w 7106314"/>
              <a:gd name="connsiteY1835" fmla="*/ 3118816 h 6019653"/>
              <a:gd name="connsiteX1836" fmla="*/ 6653156 w 7106314"/>
              <a:gd name="connsiteY1836" fmla="*/ 3132314 h 6019653"/>
              <a:gd name="connsiteX1837" fmla="*/ 6670475 w 7106314"/>
              <a:gd name="connsiteY1837" fmla="*/ 3147314 h 6019653"/>
              <a:gd name="connsiteX1838" fmla="*/ 6687793 w 7106314"/>
              <a:gd name="connsiteY1838" fmla="*/ 3160813 h 6019653"/>
              <a:gd name="connsiteX1839" fmla="*/ 6707997 w 7106314"/>
              <a:gd name="connsiteY1839" fmla="*/ 3171312 h 6019653"/>
              <a:gd name="connsiteX1840" fmla="*/ 6712326 w 7106314"/>
              <a:gd name="connsiteY1840" fmla="*/ 3172812 h 6019653"/>
              <a:gd name="connsiteX1841" fmla="*/ 6713769 w 7106314"/>
              <a:gd name="connsiteY1841" fmla="*/ 3175812 h 6019653"/>
              <a:gd name="connsiteX1842" fmla="*/ 6718099 w 7106314"/>
              <a:gd name="connsiteY1842" fmla="*/ 3177312 h 6019653"/>
              <a:gd name="connsiteX1843" fmla="*/ 6719543 w 7106314"/>
              <a:gd name="connsiteY1843" fmla="*/ 3181812 h 6019653"/>
              <a:gd name="connsiteX1844" fmla="*/ 6720985 w 7106314"/>
              <a:gd name="connsiteY1844" fmla="*/ 3187812 h 6019653"/>
              <a:gd name="connsiteX1845" fmla="*/ 6719543 w 7106314"/>
              <a:gd name="connsiteY1845" fmla="*/ 3190811 h 6019653"/>
              <a:gd name="connsiteX1846" fmla="*/ 6719543 w 7106314"/>
              <a:gd name="connsiteY1846" fmla="*/ 3193811 h 6019653"/>
              <a:gd name="connsiteX1847" fmla="*/ 6720985 w 7106314"/>
              <a:gd name="connsiteY1847" fmla="*/ 3196811 h 6019653"/>
              <a:gd name="connsiteX1848" fmla="*/ 6723871 w 7106314"/>
              <a:gd name="connsiteY1848" fmla="*/ 3199811 h 6019653"/>
              <a:gd name="connsiteX1849" fmla="*/ 6725315 w 7106314"/>
              <a:gd name="connsiteY1849" fmla="*/ 3201310 h 6019653"/>
              <a:gd name="connsiteX1850" fmla="*/ 6764281 w 7106314"/>
              <a:gd name="connsiteY1850" fmla="*/ 3231309 h 6019653"/>
              <a:gd name="connsiteX1851" fmla="*/ 6770053 w 7106314"/>
              <a:gd name="connsiteY1851" fmla="*/ 3235809 h 6019653"/>
              <a:gd name="connsiteX1852" fmla="*/ 6775826 w 7106314"/>
              <a:gd name="connsiteY1852" fmla="*/ 3241809 h 6019653"/>
              <a:gd name="connsiteX1853" fmla="*/ 6781599 w 7106314"/>
              <a:gd name="connsiteY1853" fmla="*/ 3247808 h 6019653"/>
              <a:gd name="connsiteX1854" fmla="*/ 6759951 w 7106314"/>
              <a:gd name="connsiteY1854" fmla="*/ 3247808 h 6019653"/>
              <a:gd name="connsiteX1855" fmla="*/ 6739747 w 7106314"/>
              <a:gd name="connsiteY1855" fmla="*/ 3241809 h 6019653"/>
              <a:gd name="connsiteX1856" fmla="*/ 6719543 w 7106314"/>
              <a:gd name="connsiteY1856" fmla="*/ 3235809 h 6019653"/>
              <a:gd name="connsiteX1857" fmla="*/ 6723871 w 7106314"/>
              <a:gd name="connsiteY1857" fmla="*/ 3252308 h 6019653"/>
              <a:gd name="connsiteX1858" fmla="*/ 6733974 w 7106314"/>
              <a:gd name="connsiteY1858" fmla="*/ 3267307 h 6019653"/>
              <a:gd name="connsiteX1859" fmla="*/ 6745519 w 7106314"/>
              <a:gd name="connsiteY1859" fmla="*/ 3279306 h 6019653"/>
              <a:gd name="connsiteX1860" fmla="*/ 6757065 w 7106314"/>
              <a:gd name="connsiteY1860" fmla="*/ 3291305 h 6019653"/>
              <a:gd name="connsiteX1861" fmla="*/ 6764281 w 7106314"/>
              <a:gd name="connsiteY1861" fmla="*/ 3304805 h 6019653"/>
              <a:gd name="connsiteX1862" fmla="*/ 6751293 w 7106314"/>
              <a:gd name="connsiteY1862" fmla="*/ 3304805 h 6019653"/>
              <a:gd name="connsiteX1863" fmla="*/ 6752735 w 7106314"/>
              <a:gd name="connsiteY1863" fmla="*/ 3313805 h 6019653"/>
              <a:gd name="connsiteX1864" fmla="*/ 6754179 w 7106314"/>
              <a:gd name="connsiteY1864" fmla="*/ 3319804 h 6019653"/>
              <a:gd name="connsiteX1865" fmla="*/ 6751293 w 7106314"/>
              <a:gd name="connsiteY1865" fmla="*/ 3321304 h 6019653"/>
              <a:gd name="connsiteX1866" fmla="*/ 6726758 w 7106314"/>
              <a:gd name="connsiteY1866" fmla="*/ 3270307 h 6019653"/>
              <a:gd name="connsiteX1867" fmla="*/ 6720985 w 7106314"/>
              <a:gd name="connsiteY1867" fmla="*/ 3270307 h 6019653"/>
              <a:gd name="connsiteX1868" fmla="*/ 6720985 w 7106314"/>
              <a:gd name="connsiteY1868" fmla="*/ 3276306 h 6019653"/>
              <a:gd name="connsiteX1869" fmla="*/ 6720985 w 7106314"/>
              <a:gd name="connsiteY1869" fmla="*/ 3285306 h 6019653"/>
              <a:gd name="connsiteX1870" fmla="*/ 6712326 w 7106314"/>
              <a:gd name="connsiteY1870" fmla="*/ 3279306 h 6019653"/>
              <a:gd name="connsiteX1871" fmla="*/ 6706553 w 7106314"/>
              <a:gd name="connsiteY1871" fmla="*/ 3273306 h 6019653"/>
              <a:gd name="connsiteX1872" fmla="*/ 6697894 w 7106314"/>
              <a:gd name="connsiteY1872" fmla="*/ 3267307 h 6019653"/>
              <a:gd name="connsiteX1873" fmla="*/ 6692121 w 7106314"/>
              <a:gd name="connsiteY1873" fmla="*/ 3259808 h 6019653"/>
              <a:gd name="connsiteX1874" fmla="*/ 6632951 w 7106314"/>
              <a:gd name="connsiteY1874" fmla="*/ 3196811 h 6019653"/>
              <a:gd name="connsiteX1875" fmla="*/ 6604088 w 7106314"/>
              <a:gd name="connsiteY1875" fmla="*/ 3165312 h 6019653"/>
              <a:gd name="connsiteX1876" fmla="*/ 6582440 w 7106314"/>
              <a:gd name="connsiteY1876" fmla="*/ 3142814 h 6019653"/>
              <a:gd name="connsiteX1877" fmla="*/ 6557907 w 7106314"/>
              <a:gd name="connsiteY1877" fmla="*/ 3126315 h 6019653"/>
              <a:gd name="connsiteX1878" fmla="*/ 6531929 w 7106314"/>
              <a:gd name="connsiteY1878" fmla="*/ 3112816 h 6019653"/>
              <a:gd name="connsiteX1879" fmla="*/ 6505952 w 7106314"/>
              <a:gd name="connsiteY1879" fmla="*/ 3096316 h 6019653"/>
              <a:gd name="connsiteX1880" fmla="*/ 6482861 w 7106314"/>
              <a:gd name="connsiteY1880" fmla="*/ 3078317 h 6019653"/>
              <a:gd name="connsiteX1881" fmla="*/ 6423691 w 7106314"/>
              <a:gd name="connsiteY1881" fmla="*/ 3039319 h 6019653"/>
              <a:gd name="connsiteX1882" fmla="*/ 6383281 w 7106314"/>
              <a:gd name="connsiteY1882" fmla="*/ 3007822 h 6019653"/>
              <a:gd name="connsiteX1883" fmla="*/ 6299577 w 7106314"/>
              <a:gd name="connsiteY1883" fmla="*/ 2949324 h 6019653"/>
              <a:gd name="connsiteX1884" fmla="*/ 6295248 w 7106314"/>
              <a:gd name="connsiteY1884" fmla="*/ 2944825 h 6019653"/>
              <a:gd name="connsiteX1885" fmla="*/ 6289475 w 7106314"/>
              <a:gd name="connsiteY1885" fmla="*/ 2943325 h 6019653"/>
              <a:gd name="connsiteX1886" fmla="*/ 6283703 w 7106314"/>
              <a:gd name="connsiteY1886" fmla="*/ 2938826 h 6019653"/>
              <a:gd name="connsiteX1887" fmla="*/ 6277930 w 7106314"/>
              <a:gd name="connsiteY1887" fmla="*/ 2938826 h 6019653"/>
              <a:gd name="connsiteX1888" fmla="*/ 6272157 w 7106314"/>
              <a:gd name="connsiteY1888" fmla="*/ 2938826 h 6019653"/>
              <a:gd name="connsiteX1889" fmla="*/ 6269271 w 7106314"/>
              <a:gd name="connsiteY1889" fmla="*/ 2938826 h 6019653"/>
              <a:gd name="connsiteX1890" fmla="*/ 6266385 w 7106314"/>
              <a:gd name="connsiteY1890" fmla="*/ 2937325 h 6019653"/>
              <a:gd name="connsiteX1891" fmla="*/ 6263498 w 7106314"/>
              <a:gd name="connsiteY1891" fmla="*/ 2935826 h 6019653"/>
              <a:gd name="connsiteX1892" fmla="*/ 6260612 w 7106314"/>
              <a:gd name="connsiteY1892" fmla="*/ 2932826 h 6019653"/>
              <a:gd name="connsiteX1893" fmla="*/ 6249067 w 7106314"/>
              <a:gd name="connsiteY1893" fmla="*/ 2923827 h 6019653"/>
              <a:gd name="connsiteX1894" fmla="*/ 6230305 w 7106314"/>
              <a:gd name="connsiteY1894" fmla="*/ 2913327 h 6019653"/>
              <a:gd name="connsiteX1895" fmla="*/ 6211543 w 7106314"/>
              <a:gd name="connsiteY1895" fmla="*/ 2904327 h 6019653"/>
              <a:gd name="connsiteX1896" fmla="*/ 6215873 w 7106314"/>
              <a:gd name="connsiteY1896" fmla="*/ 2910327 h 6019653"/>
              <a:gd name="connsiteX1897" fmla="*/ 6217317 w 7106314"/>
              <a:gd name="connsiteY1897" fmla="*/ 2914827 h 6019653"/>
              <a:gd name="connsiteX1898" fmla="*/ 6221645 w 7106314"/>
              <a:gd name="connsiteY1898" fmla="*/ 2919326 h 6019653"/>
              <a:gd name="connsiteX1899" fmla="*/ 6234635 w 7106314"/>
              <a:gd name="connsiteY1899" fmla="*/ 2926826 h 6019653"/>
              <a:gd name="connsiteX1900" fmla="*/ 6249067 w 7106314"/>
              <a:gd name="connsiteY1900" fmla="*/ 2937325 h 6019653"/>
              <a:gd name="connsiteX1901" fmla="*/ 6257725 w 7106314"/>
              <a:gd name="connsiteY1901" fmla="*/ 2943325 h 6019653"/>
              <a:gd name="connsiteX1902" fmla="*/ 6267827 w 7106314"/>
              <a:gd name="connsiteY1902" fmla="*/ 2949324 h 6019653"/>
              <a:gd name="connsiteX1903" fmla="*/ 6276487 w 7106314"/>
              <a:gd name="connsiteY1903" fmla="*/ 2958324 h 6019653"/>
              <a:gd name="connsiteX1904" fmla="*/ 6279373 w 7106314"/>
              <a:gd name="connsiteY1904" fmla="*/ 2961324 h 6019653"/>
              <a:gd name="connsiteX1905" fmla="*/ 6283703 w 7106314"/>
              <a:gd name="connsiteY1905" fmla="*/ 2965824 h 6019653"/>
              <a:gd name="connsiteX1906" fmla="*/ 6288031 w 7106314"/>
              <a:gd name="connsiteY1906" fmla="*/ 2970323 h 6019653"/>
              <a:gd name="connsiteX1907" fmla="*/ 6293805 w 7106314"/>
              <a:gd name="connsiteY1907" fmla="*/ 2970323 h 6019653"/>
              <a:gd name="connsiteX1908" fmla="*/ 6299577 w 7106314"/>
              <a:gd name="connsiteY1908" fmla="*/ 2971824 h 6019653"/>
              <a:gd name="connsiteX1909" fmla="*/ 6305350 w 7106314"/>
              <a:gd name="connsiteY1909" fmla="*/ 2970323 h 6019653"/>
              <a:gd name="connsiteX1910" fmla="*/ 6315453 w 7106314"/>
              <a:gd name="connsiteY1910" fmla="*/ 2988322 h 6019653"/>
              <a:gd name="connsiteX1911" fmla="*/ 6328441 w 7106314"/>
              <a:gd name="connsiteY1911" fmla="*/ 3001822 h 6019653"/>
              <a:gd name="connsiteX1912" fmla="*/ 6345759 w 7106314"/>
              <a:gd name="connsiteY1912" fmla="*/ 3007822 h 6019653"/>
              <a:gd name="connsiteX1913" fmla="*/ 6351531 w 7106314"/>
              <a:gd name="connsiteY1913" fmla="*/ 3012321 h 6019653"/>
              <a:gd name="connsiteX1914" fmla="*/ 6355861 w 7106314"/>
              <a:gd name="connsiteY1914" fmla="*/ 3016821 h 6019653"/>
              <a:gd name="connsiteX1915" fmla="*/ 6360191 w 7106314"/>
              <a:gd name="connsiteY1915" fmla="*/ 3021320 h 6019653"/>
              <a:gd name="connsiteX1916" fmla="*/ 6365963 w 7106314"/>
              <a:gd name="connsiteY1916" fmla="*/ 3024321 h 6019653"/>
              <a:gd name="connsiteX1917" fmla="*/ 6371736 w 7106314"/>
              <a:gd name="connsiteY1917" fmla="*/ 3028821 h 6019653"/>
              <a:gd name="connsiteX1918" fmla="*/ 6377509 w 7106314"/>
              <a:gd name="connsiteY1918" fmla="*/ 3033320 h 6019653"/>
              <a:gd name="connsiteX1919" fmla="*/ 6378953 w 7106314"/>
              <a:gd name="connsiteY1919" fmla="*/ 3033320 h 6019653"/>
              <a:gd name="connsiteX1920" fmla="*/ 6383281 w 7106314"/>
              <a:gd name="connsiteY1920" fmla="*/ 3034820 h 6019653"/>
              <a:gd name="connsiteX1921" fmla="*/ 6384725 w 7106314"/>
              <a:gd name="connsiteY1921" fmla="*/ 3034820 h 6019653"/>
              <a:gd name="connsiteX1922" fmla="*/ 6389054 w 7106314"/>
              <a:gd name="connsiteY1922" fmla="*/ 3036320 h 6019653"/>
              <a:gd name="connsiteX1923" fmla="*/ 6389054 w 7106314"/>
              <a:gd name="connsiteY1923" fmla="*/ 3040820 h 6019653"/>
              <a:gd name="connsiteX1924" fmla="*/ 6390498 w 7106314"/>
              <a:gd name="connsiteY1924" fmla="*/ 3045319 h 6019653"/>
              <a:gd name="connsiteX1925" fmla="*/ 6393384 w 7106314"/>
              <a:gd name="connsiteY1925" fmla="*/ 3049819 h 6019653"/>
              <a:gd name="connsiteX1926" fmla="*/ 6397713 w 7106314"/>
              <a:gd name="connsiteY1926" fmla="*/ 3051319 h 6019653"/>
              <a:gd name="connsiteX1927" fmla="*/ 6400599 w 7106314"/>
              <a:gd name="connsiteY1927" fmla="*/ 3055819 h 6019653"/>
              <a:gd name="connsiteX1928" fmla="*/ 6406373 w 7106314"/>
              <a:gd name="connsiteY1928" fmla="*/ 3057319 h 6019653"/>
              <a:gd name="connsiteX1929" fmla="*/ 6412145 w 7106314"/>
              <a:gd name="connsiteY1929" fmla="*/ 3058819 h 6019653"/>
              <a:gd name="connsiteX1930" fmla="*/ 6417917 w 7106314"/>
              <a:gd name="connsiteY1930" fmla="*/ 3058819 h 6019653"/>
              <a:gd name="connsiteX1931" fmla="*/ 6428021 w 7106314"/>
              <a:gd name="connsiteY1931" fmla="*/ 3058819 h 6019653"/>
              <a:gd name="connsiteX1932" fmla="*/ 6433793 w 7106314"/>
              <a:gd name="connsiteY1932" fmla="*/ 3075317 h 6019653"/>
              <a:gd name="connsiteX1933" fmla="*/ 6443895 w 7106314"/>
              <a:gd name="connsiteY1933" fmla="*/ 3085817 h 6019653"/>
              <a:gd name="connsiteX1934" fmla="*/ 6458327 w 7106314"/>
              <a:gd name="connsiteY1934" fmla="*/ 3093316 h 6019653"/>
              <a:gd name="connsiteX1935" fmla="*/ 6471316 w 7106314"/>
              <a:gd name="connsiteY1935" fmla="*/ 3099316 h 6019653"/>
              <a:gd name="connsiteX1936" fmla="*/ 6484304 w 7106314"/>
              <a:gd name="connsiteY1936" fmla="*/ 3108316 h 6019653"/>
              <a:gd name="connsiteX1937" fmla="*/ 6516054 w 7106314"/>
              <a:gd name="connsiteY1937" fmla="*/ 3127815 h 6019653"/>
              <a:gd name="connsiteX1938" fmla="*/ 6543475 w 7106314"/>
              <a:gd name="connsiteY1938" fmla="*/ 3150313 h 6019653"/>
              <a:gd name="connsiteX1939" fmla="*/ 6560793 w 7106314"/>
              <a:gd name="connsiteY1939" fmla="*/ 3166813 h 6019653"/>
              <a:gd name="connsiteX1940" fmla="*/ 6580997 w 7106314"/>
              <a:gd name="connsiteY1940" fmla="*/ 3178812 h 6019653"/>
              <a:gd name="connsiteX1941" fmla="*/ 6593985 w 7106314"/>
              <a:gd name="connsiteY1941" fmla="*/ 3190811 h 6019653"/>
              <a:gd name="connsiteX1942" fmla="*/ 6608417 w 7106314"/>
              <a:gd name="connsiteY1942" fmla="*/ 3205811 h 6019653"/>
              <a:gd name="connsiteX1943" fmla="*/ 6619963 w 7106314"/>
              <a:gd name="connsiteY1943" fmla="*/ 3219309 h 6019653"/>
              <a:gd name="connsiteX1944" fmla="*/ 6621406 w 7106314"/>
              <a:gd name="connsiteY1944" fmla="*/ 3222309 h 6019653"/>
              <a:gd name="connsiteX1945" fmla="*/ 6621406 w 7106314"/>
              <a:gd name="connsiteY1945" fmla="*/ 3225309 h 6019653"/>
              <a:gd name="connsiteX1946" fmla="*/ 6619963 w 7106314"/>
              <a:gd name="connsiteY1946" fmla="*/ 3229809 h 6019653"/>
              <a:gd name="connsiteX1947" fmla="*/ 6618520 w 7106314"/>
              <a:gd name="connsiteY1947" fmla="*/ 3234309 h 6019653"/>
              <a:gd name="connsiteX1948" fmla="*/ 6608417 w 7106314"/>
              <a:gd name="connsiteY1948" fmla="*/ 3219309 h 6019653"/>
              <a:gd name="connsiteX1949" fmla="*/ 6596872 w 7106314"/>
              <a:gd name="connsiteY1949" fmla="*/ 3211810 h 6019653"/>
              <a:gd name="connsiteX1950" fmla="*/ 6582440 w 7106314"/>
              <a:gd name="connsiteY1950" fmla="*/ 3210310 h 6019653"/>
              <a:gd name="connsiteX1951" fmla="*/ 6565122 w 7106314"/>
              <a:gd name="connsiteY1951" fmla="*/ 3207310 h 6019653"/>
              <a:gd name="connsiteX1952" fmla="*/ 6565122 w 7106314"/>
              <a:gd name="connsiteY1952" fmla="*/ 3204310 h 6019653"/>
              <a:gd name="connsiteX1953" fmla="*/ 6563679 w 7106314"/>
              <a:gd name="connsiteY1953" fmla="*/ 3199811 h 6019653"/>
              <a:gd name="connsiteX1954" fmla="*/ 6563679 w 7106314"/>
              <a:gd name="connsiteY1954" fmla="*/ 3196811 h 6019653"/>
              <a:gd name="connsiteX1955" fmla="*/ 6560793 w 7106314"/>
              <a:gd name="connsiteY1955" fmla="*/ 3193811 h 6019653"/>
              <a:gd name="connsiteX1956" fmla="*/ 6559349 w 7106314"/>
              <a:gd name="connsiteY1956" fmla="*/ 3190811 h 6019653"/>
              <a:gd name="connsiteX1957" fmla="*/ 6555020 w 7106314"/>
              <a:gd name="connsiteY1957" fmla="*/ 3189311 h 6019653"/>
              <a:gd name="connsiteX1958" fmla="*/ 6552133 w 7106314"/>
              <a:gd name="connsiteY1958" fmla="*/ 3187812 h 6019653"/>
              <a:gd name="connsiteX1959" fmla="*/ 6544917 w 7106314"/>
              <a:gd name="connsiteY1959" fmla="*/ 3189311 h 6019653"/>
              <a:gd name="connsiteX1960" fmla="*/ 6543475 w 7106314"/>
              <a:gd name="connsiteY1960" fmla="*/ 3189311 h 6019653"/>
              <a:gd name="connsiteX1961" fmla="*/ 6542031 w 7106314"/>
              <a:gd name="connsiteY1961" fmla="*/ 3187812 h 6019653"/>
              <a:gd name="connsiteX1962" fmla="*/ 6537702 w 7106314"/>
              <a:gd name="connsiteY1962" fmla="*/ 3184812 h 6019653"/>
              <a:gd name="connsiteX1963" fmla="*/ 6536259 w 7106314"/>
              <a:gd name="connsiteY1963" fmla="*/ 3183311 h 6019653"/>
              <a:gd name="connsiteX1964" fmla="*/ 6492963 w 7106314"/>
              <a:gd name="connsiteY1964" fmla="*/ 3150313 h 6019653"/>
              <a:gd name="connsiteX1965" fmla="*/ 6488634 w 7106314"/>
              <a:gd name="connsiteY1965" fmla="*/ 3147314 h 6019653"/>
              <a:gd name="connsiteX1966" fmla="*/ 6482861 w 7106314"/>
              <a:gd name="connsiteY1966" fmla="*/ 3142814 h 6019653"/>
              <a:gd name="connsiteX1967" fmla="*/ 6478531 w 7106314"/>
              <a:gd name="connsiteY1967" fmla="*/ 3138314 h 6019653"/>
              <a:gd name="connsiteX1968" fmla="*/ 6475645 w 7106314"/>
              <a:gd name="connsiteY1968" fmla="*/ 3133815 h 6019653"/>
              <a:gd name="connsiteX1969" fmla="*/ 6471316 w 7106314"/>
              <a:gd name="connsiteY1969" fmla="*/ 3127815 h 6019653"/>
              <a:gd name="connsiteX1970" fmla="*/ 6469872 w 7106314"/>
              <a:gd name="connsiteY1970" fmla="*/ 3121815 h 6019653"/>
              <a:gd name="connsiteX1971" fmla="*/ 6466986 w 7106314"/>
              <a:gd name="connsiteY1971" fmla="*/ 3118816 h 6019653"/>
              <a:gd name="connsiteX1972" fmla="*/ 6465543 w 7106314"/>
              <a:gd name="connsiteY1972" fmla="*/ 3114316 h 6019653"/>
              <a:gd name="connsiteX1973" fmla="*/ 6461213 w 7106314"/>
              <a:gd name="connsiteY1973" fmla="*/ 3112816 h 6019653"/>
              <a:gd name="connsiteX1974" fmla="*/ 6410703 w 7106314"/>
              <a:gd name="connsiteY1974" fmla="*/ 3079818 h 6019653"/>
              <a:gd name="connsiteX1975" fmla="*/ 6389054 w 7106314"/>
              <a:gd name="connsiteY1975" fmla="*/ 3061819 h 6019653"/>
              <a:gd name="connsiteX1976" fmla="*/ 6370293 w 7106314"/>
              <a:gd name="connsiteY1976" fmla="*/ 3045319 h 6019653"/>
              <a:gd name="connsiteX1977" fmla="*/ 6334213 w 7106314"/>
              <a:gd name="connsiteY1977" fmla="*/ 3021320 h 6019653"/>
              <a:gd name="connsiteX1978" fmla="*/ 6329885 w 7106314"/>
              <a:gd name="connsiteY1978" fmla="*/ 3018321 h 6019653"/>
              <a:gd name="connsiteX1979" fmla="*/ 6324111 w 7106314"/>
              <a:gd name="connsiteY1979" fmla="*/ 3016821 h 6019653"/>
              <a:gd name="connsiteX1980" fmla="*/ 6318339 w 7106314"/>
              <a:gd name="connsiteY1980" fmla="*/ 3015321 h 6019653"/>
              <a:gd name="connsiteX1981" fmla="*/ 6321225 w 7106314"/>
              <a:gd name="connsiteY1981" fmla="*/ 3022821 h 6019653"/>
              <a:gd name="connsiteX1982" fmla="*/ 6321225 w 7106314"/>
              <a:gd name="connsiteY1982" fmla="*/ 3028821 h 6019653"/>
              <a:gd name="connsiteX1983" fmla="*/ 6322668 w 7106314"/>
              <a:gd name="connsiteY1983" fmla="*/ 3036320 h 6019653"/>
              <a:gd name="connsiteX1984" fmla="*/ 6311123 w 7106314"/>
              <a:gd name="connsiteY1984" fmla="*/ 3030320 h 6019653"/>
              <a:gd name="connsiteX1985" fmla="*/ 6303907 w 7106314"/>
              <a:gd name="connsiteY1985" fmla="*/ 3022821 h 6019653"/>
              <a:gd name="connsiteX1986" fmla="*/ 6296691 w 7106314"/>
              <a:gd name="connsiteY1986" fmla="*/ 3015321 h 6019653"/>
              <a:gd name="connsiteX1987" fmla="*/ 6289475 w 7106314"/>
              <a:gd name="connsiteY1987" fmla="*/ 3006321 h 6019653"/>
              <a:gd name="connsiteX1988" fmla="*/ 6263498 w 7106314"/>
              <a:gd name="connsiteY1988" fmla="*/ 3000322 h 6019653"/>
              <a:gd name="connsiteX1989" fmla="*/ 6243293 w 7106314"/>
              <a:gd name="connsiteY1989" fmla="*/ 2988322 h 6019653"/>
              <a:gd name="connsiteX1990" fmla="*/ 6223089 w 7106314"/>
              <a:gd name="connsiteY1990" fmla="*/ 2971824 h 6019653"/>
              <a:gd name="connsiteX1991" fmla="*/ 6201441 w 7106314"/>
              <a:gd name="connsiteY1991" fmla="*/ 2955324 h 6019653"/>
              <a:gd name="connsiteX1992" fmla="*/ 6201441 w 7106314"/>
              <a:gd name="connsiteY1992" fmla="*/ 2965824 h 6019653"/>
              <a:gd name="connsiteX1993" fmla="*/ 6207214 w 7106314"/>
              <a:gd name="connsiteY1993" fmla="*/ 2971824 h 6019653"/>
              <a:gd name="connsiteX1994" fmla="*/ 6212987 w 7106314"/>
              <a:gd name="connsiteY1994" fmla="*/ 2976323 h 6019653"/>
              <a:gd name="connsiteX1995" fmla="*/ 6218759 w 7106314"/>
              <a:gd name="connsiteY1995" fmla="*/ 2980823 h 6019653"/>
              <a:gd name="connsiteX1996" fmla="*/ 6223089 w 7106314"/>
              <a:gd name="connsiteY1996" fmla="*/ 2988322 h 6019653"/>
              <a:gd name="connsiteX1997" fmla="*/ 6205771 w 7106314"/>
              <a:gd name="connsiteY1997" fmla="*/ 2980823 h 6019653"/>
              <a:gd name="connsiteX1998" fmla="*/ 6185567 w 7106314"/>
              <a:gd name="connsiteY1998" fmla="*/ 2970323 h 6019653"/>
              <a:gd name="connsiteX1999" fmla="*/ 6199999 w 7106314"/>
              <a:gd name="connsiteY1999" fmla="*/ 2986823 h 6019653"/>
              <a:gd name="connsiteX2000" fmla="*/ 6212987 w 7106314"/>
              <a:gd name="connsiteY2000" fmla="*/ 3000322 h 6019653"/>
              <a:gd name="connsiteX2001" fmla="*/ 6228862 w 7106314"/>
              <a:gd name="connsiteY2001" fmla="*/ 3010822 h 6019653"/>
              <a:gd name="connsiteX2002" fmla="*/ 6243293 w 7106314"/>
              <a:gd name="connsiteY2002" fmla="*/ 3024321 h 6019653"/>
              <a:gd name="connsiteX2003" fmla="*/ 6233191 w 7106314"/>
              <a:gd name="connsiteY2003" fmla="*/ 3028821 h 6019653"/>
              <a:gd name="connsiteX2004" fmla="*/ 6244737 w 7106314"/>
              <a:gd name="connsiteY2004" fmla="*/ 3043820 h 6019653"/>
              <a:gd name="connsiteX2005" fmla="*/ 6263498 w 7106314"/>
              <a:gd name="connsiteY2005" fmla="*/ 3052819 h 6019653"/>
              <a:gd name="connsiteX2006" fmla="*/ 6285145 w 7106314"/>
              <a:gd name="connsiteY2006" fmla="*/ 3055819 h 6019653"/>
              <a:gd name="connsiteX2007" fmla="*/ 6289475 w 7106314"/>
              <a:gd name="connsiteY2007" fmla="*/ 3073818 h 6019653"/>
              <a:gd name="connsiteX2008" fmla="*/ 6301021 w 7106314"/>
              <a:gd name="connsiteY2008" fmla="*/ 3079818 h 6019653"/>
              <a:gd name="connsiteX2009" fmla="*/ 6309680 w 7106314"/>
              <a:gd name="connsiteY2009" fmla="*/ 3087317 h 6019653"/>
              <a:gd name="connsiteX2010" fmla="*/ 6315453 w 7106314"/>
              <a:gd name="connsiteY2010" fmla="*/ 3096316 h 6019653"/>
              <a:gd name="connsiteX2011" fmla="*/ 6318339 w 7106314"/>
              <a:gd name="connsiteY2011" fmla="*/ 3109816 h 6019653"/>
              <a:gd name="connsiteX2012" fmla="*/ 6316895 w 7106314"/>
              <a:gd name="connsiteY2012" fmla="*/ 3112816 h 6019653"/>
              <a:gd name="connsiteX2013" fmla="*/ 6312566 w 7106314"/>
              <a:gd name="connsiteY2013" fmla="*/ 3114316 h 6019653"/>
              <a:gd name="connsiteX2014" fmla="*/ 6309680 w 7106314"/>
              <a:gd name="connsiteY2014" fmla="*/ 3118816 h 6019653"/>
              <a:gd name="connsiteX2015" fmla="*/ 6332771 w 7106314"/>
              <a:gd name="connsiteY2015" fmla="*/ 3138314 h 6019653"/>
              <a:gd name="connsiteX2016" fmla="*/ 6355861 w 7106314"/>
              <a:gd name="connsiteY2016" fmla="*/ 3154813 h 6019653"/>
              <a:gd name="connsiteX2017" fmla="*/ 6377509 w 7106314"/>
              <a:gd name="connsiteY2017" fmla="*/ 3168312 h 6019653"/>
              <a:gd name="connsiteX2018" fmla="*/ 6399157 w 7106314"/>
              <a:gd name="connsiteY2018" fmla="*/ 3183311 h 6019653"/>
              <a:gd name="connsiteX2019" fmla="*/ 6420804 w 7106314"/>
              <a:gd name="connsiteY2019" fmla="*/ 3196811 h 6019653"/>
              <a:gd name="connsiteX2020" fmla="*/ 6443895 w 7106314"/>
              <a:gd name="connsiteY2020" fmla="*/ 3205811 h 6019653"/>
              <a:gd name="connsiteX2021" fmla="*/ 6443895 w 7106314"/>
              <a:gd name="connsiteY2021" fmla="*/ 3204310 h 6019653"/>
              <a:gd name="connsiteX2022" fmla="*/ 6445339 w 7106314"/>
              <a:gd name="connsiteY2022" fmla="*/ 3207310 h 6019653"/>
              <a:gd name="connsiteX2023" fmla="*/ 6449667 w 7106314"/>
              <a:gd name="connsiteY2023" fmla="*/ 3213310 h 6019653"/>
              <a:gd name="connsiteX2024" fmla="*/ 6451111 w 7106314"/>
              <a:gd name="connsiteY2024" fmla="*/ 3217810 h 6019653"/>
              <a:gd name="connsiteX2025" fmla="*/ 6458327 w 7106314"/>
              <a:gd name="connsiteY2025" fmla="*/ 3219309 h 6019653"/>
              <a:gd name="connsiteX2026" fmla="*/ 6461213 w 7106314"/>
              <a:gd name="connsiteY2026" fmla="*/ 3222309 h 6019653"/>
              <a:gd name="connsiteX2027" fmla="*/ 6469872 w 7106314"/>
              <a:gd name="connsiteY2027" fmla="*/ 3222309 h 6019653"/>
              <a:gd name="connsiteX2028" fmla="*/ 6465543 w 7106314"/>
              <a:gd name="connsiteY2028" fmla="*/ 3216310 h 6019653"/>
              <a:gd name="connsiteX2029" fmla="*/ 6461213 w 7106314"/>
              <a:gd name="connsiteY2029" fmla="*/ 3210310 h 6019653"/>
              <a:gd name="connsiteX2030" fmla="*/ 6459129 w 7106314"/>
              <a:gd name="connsiteY2030" fmla="*/ 3205977 h 6019653"/>
              <a:gd name="connsiteX2031" fmla="*/ 6465543 w 7106314"/>
              <a:gd name="connsiteY2031" fmla="*/ 3207310 h 6019653"/>
              <a:gd name="connsiteX2032" fmla="*/ 6471316 w 7106314"/>
              <a:gd name="connsiteY2032" fmla="*/ 3211810 h 6019653"/>
              <a:gd name="connsiteX2033" fmla="*/ 6477089 w 7106314"/>
              <a:gd name="connsiteY2033" fmla="*/ 3216310 h 6019653"/>
              <a:gd name="connsiteX2034" fmla="*/ 6505952 w 7106314"/>
              <a:gd name="connsiteY2034" fmla="*/ 3238809 h 6019653"/>
              <a:gd name="connsiteX2035" fmla="*/ 6537702 w 7106314"/>
              <a:gd name="connsiteY2035" fmla="*/ 3256808 h 6019653"/>
              <a:gd name="connsiteX2036" fmla="*/ 6570895 w 7106314"/>
              <a:gd name="connsiteY2036" fmla="*/ 3270307 h 6019653"/>
              <a:gd name="connsiteX2037" fmla="*/ 6575225 w 7106314"/>
              <a:gd name="connsiteY2037" fmla="*/ 3270307 h 6019653"/>
              <a:gd name="connsiteX2038" fmla="*/ 6576667 w 7106314"/>
              <a:gd name="connsiteY2038" fmla="*/ 3273306 h 6019653"/>
              <a:gd name="connsiteX2039" fmla="*/ 6580997 w 7106314"/>
              <a:gd name="connsiteY2039" fmla="*/ 3274807 h 6019653"/>
              <a:gd name="connsiteX2040" fmla="*/ 6580997 w 7106314"/>
              <a:gd name="connsiteY2040" fmla="*/ 3276306 h 6019653"/>
              <a:gd name="connsiteX2041" fmla="*/ 6582440 w 7106314"/>
              <a:gd name="connsiteY2041" fmla="*/ 3280806 h 6019653"/>
              <a:gd name="connsiteX2042" fmla="*/ 6582440 w 7106314"/>
              <a:gd name="connsiteY2042" fmla="*/ 3282306 h 6019653"/>
              <a:gd name="connsiteX2043" fmla="*/ 6586770 w 7106314"/>
              <a:gd name="connsiteY2043" fmla="*/ 3285306 h 6019653"/>
              <a:gd name="connsiteX2044" fmla="*/ 6588213 w 7106314"/>
              <a:gd name="connsiteY2044" fmla="*/ 3286806 h 6019653"/>
              <a:gd name="connsiteX2045" fmla="*/ 6684906 w 7106314"/>
              <a:gd name="connsiteY2045" fmla="*/ 3357302 h 6019653"/>
              <a:gd name="connsiteX2046" fmla="*/ 6692121 w 7106314"/>
              <a:gd name="connsiteY2046" fmla="*/ 3364802 h 6019653"/>
              <a:gd name="connsiteX2047" fmla="*/ 6699338 w 7106314"/>
              <a:gd name="connsiteY2047" fmla="*/ 3370801 h 6019653"/>
              <a:gd name="connsiteX2048" fmla="*/ 6703667 w 7106314"/>
              <a:gd name="connsiteY2048" fmla="*/ 3372301 h 6019653"/>
              <a:gd name="connsiteX2049" fmla="*/ 6707997 w 7106314"/>
              <a:gd name="connsiteY2049" fmla="*/ 3373801 h 6019653"/>
              <a:gd name="connsiteX2050" fmla="*/ 6709439 w 7106314"/>
              <a:gd name="connsiteY2050" fmla="*/ 3376801 h 6019653"/>
              <a:gd name="connsiteX2051" fmla="*/ 6709439 w 7106314"/>
              <a:gd name="connsiteY2051" fmla="*/ 3379801 h 6019653"/>
              <a:gd name="connsiteX2052" fmla="*/ 6712326 w 7106314"/>
              <a:gd name="connsiteY2052" fmla="*/ 3391800 h 6019653"/>
              <a:gd name="connsiteX2053" fmla="*/ 6718099 w 7106314"/>
              <a:gd name="connsiteY2053" fmla="*/ 3400800 h 6019653"/>
              <a:gd name="connsiteX2054" fmla="*/ 6725315 w 7106314"/>
              <a:gd name="connsiteY2054" fmla="*/ 3406799 h 6019653"/>
              <a:gd name="connsiteX2055" fmla="*/ 6735417 w 7106314"/>
              <a:gd name="connsiteY2055" fmla="*/ 3411299 h 6019653"/>
              <a:gd name="connsiteX2056" fmla="*/ 6745519 w 7106314"/>
              <a:gd name="connsiteY2056" fmla="*/ 3414298 h 6019653"/>
              <a:gd name="connsiteX2057" fmla="*/ 6748406 w 7106314"/>
              <a:gd name="connsiteY2057" fmla="*/ 3418799 h 6019653"/>
              <a:gd name="connsiteX2058" fmla="*/ 6752735 w 7106314"/>
              <a:gd name="connsiteY2058" fmla="*/ 3418799 h 6019653"/>
              <a:gd name="connsiteX2059" fmla="*/ 6758507 w 7106314"/>
              <a:gd name="connsiteY2059" fmla="*/ 3423298 h 6019653"/>
              <a:gd name="connsiteX2060" fmla="*/ 6759951 w 7106314"/>
              <a:gd name="connsiteY2060" fmla="*/ 3424798 h 6019653"/>
              <a:gd name="connsiteX2061" fmla="*/ 6772939 w 7106314"/>
              <a:gd name="connsiteY2061" fmla="*/ 3436798 h 6019653"/>
              <a:gd name="connsiteX2062" fmla="*/ 6787371 w 7106314"/>
              <a:gd name="connsiteY2062" fmla="*/ 3447297 h 6019653"/>
              <a:gd name="connsiteX2063" fmla="*/ 6801803 w 7106314"/>
              <a:gd name="connsiteY2063" fmla="*/ 3454797 h 6019653"/>
              <a:gd name="connsiteX2064" fmla="*/ 6824894 w 7106314"/>
              <a:gd name="connsiteY2064" fmla="*/ 3468295 h 6019653"/>
              <a:gd name="connsiteX2065" fmla="*/ 6820565 w 7106314"/>
              <a:gd name="connsiteY2065" fmla="*/ 3474295 h 6019653"/>
              <a:gd name="connsiteX2066" fmla="*/ 6790257 w 7106314"/>
              <a:gd name="connsiteY2066" fmla="*/ 3459296 h 6019653"/>
              <a:gd name="connsiteX2067" fmla="*/ 6748406 w 7106314"/>
              <a:gd name="connsiteY2067" fmla="*/ 3436798 h 6019653"/>
              <a:gd name="connsiteX2068" fmla="*/ 6660371 w 7106314"/>
              <a:gd name="connsiteY2068" fmla="*/ 3385801 h 6019653"/>
              <a:gd name="connsiteX2069" fmla="*/ 6618520 w 7106314"/>
              <a:gd name="connsiteY2069" fmla="*/ 3361802 h 6019653"/>
              <a:gd name="connsiteX2070" fmla="*/ 6614190 w 7106314"/>
              <a:gd name="connsiteY2070" fmla="*/ 3361802 h 6019653"/>
              <a:gd name="connsiteX2071" fmla="*/ 6608417 w 7106314"/>
              <a:gd name="connsiteY2071" fmla="*/ 3360301 h 6019653"/>
              <a:gd name="connsiteX2072" fmla="*/ 6602645 w 7106314"/>
              <a:gd name="connsiteY2072" fmla="*/ 3357302 h 6019653"/>
              <a:gd name="connsiteX2073" fmla="*/ 6614190 w 7106314"/>
              <a:gd name="connsiteY2073" fmla="*/ 3373801 h 6019653"/>
              <a:gd name="connsiteX2074" fmla="*/ 6627179 w 7106314"/>
              <a:gd name="connsiteY2074" fmla="*/ 3384300 h 6019653"/>
              <a:gd name="connsiteX2075" fmla="*/ 6638725 w 7106314"/>
              <a:gd name="connsiteY2075" fmla="*/ 3391800 h 6019653"/>
              <a:gd name="connsiteX2076" fmla="*/ 6658929 w 7106314"/>
              <a:gd name="connsiteY2076" fmla="*/ 3408299 h 6019653"/>
              <a:gd name="connsiteX2077" fmla="*/ 6676247 w 7106314"/>
              <a:gd name="connsiteY2077" fmla="*/ 3424798 h 6019653"/>
              <a:gd name="connsiteX2078" fmla="*/ 6654599 w 7106314"/>
              <a:gd name="connsiteY2078" fmla="*/ 3418799 h 6019653"/>
              <a:gd name="connsiteX2079" fmla="*/ 6637281 w 7106314"/>
              <a:gd name="connsiteY2079" fmla="*/ 3408299 h 6019653"/>
              <a:gd name="connsiteX2080" fmla="*/ 6618520 w 7106314"/>
              <a:gd name="connsiteY2080" fmla="*/ 3399299 h 6019653"/>
              <a:gd name="connsiteX2081" fmla="*/ 6608417 w 7106314"/>
              <a:gd name="connsiteY2081" fmla="*/ 3390300 h 6019653"/>
              <a:gd name="connsiteX2082" fmla="*/ 6598315 w 7106314"/>
              <a:gd name="connsiteY2082" fmla="*/ 3384300 h 6019653"/>
              <a:gd name="connsiteX2083" fmla="*/ 6593985 w 7106314"/>
              <a:gd name="connsiteY2083" fmla="*/ 3384300 h 6019653"/>
              <a:gd name="connsiteX2084" fmla="*/ 6591099 w 7106314"/>
              <a:gd name="connsiteY2084" fmla="*/ 3382801 h 6019653"/>
              <a:gd name="connsiteX2085" fmla="*/ 6588213 w 7106314"/>
              <a:gd name="connsiteY2085" fmla="*/ 3379801 h 6019653"/>
              <a:gd name="connsiteX2086" fmla="*/ 6585327 w 7106314"/>
              <a:gd name="connsiteY2086" fmla="*/ 3376801 h 6019653"/>
              <a:gd name="connsiteX2087" fmla="*/ 6582440 w 7106314"/>
              <a:gd name="connsiteY2087" fmla="*/ 3373801 h 6019653"/>
              <a:gd name="connsiteX2088" fmla="*/ 6582440 w 7106314"/>
              <a:gd name="connsiteY2088" fmla="*/ 3367802 h 6019653"/>
              <a:gd name="connsiteX2089" fmla="*/ 6569452 w 7106314"/>
              <a:gd name="connsiteY2089" fmla="*/ 3360301 h 6019653"/>
              <a:gd name="connsiteX2090" fmla="*/ 6555020 w 7106314"/>
              <a:gd name="connsiteY2090" fmla="*/ 3349803 h 6019653"/>
              <a:gd name="connsiteX2091" fmla="*/ 6542031 w 7106314"/>
              <a:gd name="connsiteY2091" fmla="*/ 3339303 h 6019653"/>
              <a:gd name="connsiteX2092" fmla="*/ 6526157 w 7106314"/>
              <a:gd name="connsiteY2092" fmla="*/ 3333303 h 6019653"/>
              <a:gd name="connsiteX2093" fmla="*/ 6510281 w 7106314"/>
              <a:gd name="connsiteY2093" fmla="*/ 3333303 h 6019653"/>
              <a:gd name="connsiteX2094" fmla="*/ 6443895 w 7106314"/>
              <a:gd name="connsiteY2094" fmla="*/ 3273306 h 6019653"/>
              <a:gd name="connsiteX2095" fmla="*/ 6436679 w 7106314"/>
              <a:gd name="connsiteY2095" fmla="*/ 3276306 h 6019653"/>
              <a:gd name="connsiteX2096" fmla="*/ 6423691 w 7106314"/>
              <a:gd name="connsiteY2096" fmla="*/ 3279306 h 6019653"/>
              <a:gd name="connsiteX2097" fmla="*/ 6426577 w 7106314"/>
              <a:gd name="connsiteY2097" fmla="*/ 3282306 h 6019653"/>
              <a:gd name="connsiteX2098" fmla="*/ 6426577 w 7106314"/>
              <a:gd name="connsiteY2098" fmla="*/ 3285306 h 6019653"/>
              <a:gd name="connsiteX2099" fmla="*/ 6428021 w 7106314"/>
              <a:gd name="connsiteY2099" fmla="*/ 3285306 h 6019653"/>
              <a:gd name="connsiteX2100" fmla="*/ 6438122 w 7106314"/>
              <a:gd name="connsiteY2100" fmla="*/ 3292806 h 6019653"/>
              <a:gd name="connsiteX2101" fmla="*/ 6443895 w 7106314"/>
              <a:gd name="connsiteY2101" fmla="*/ 3304805 h 6019653"/>
              <a:gd name="connsiteX2102" fmla="*/ 6445339 w 7106314"/>
              <a:gd name="connsiteY2102" fmla="*/ 3316804 h 6019653"/>
              <a:gd name="connsiteX2103" fmla="*/ 6451111 w 7106314"/>
              <a:gd name="connsiteY2103" fmla="*/ 3327303 h 6019653"/>
              <a:gd name="connsiteX2104" fmla="*/ 6449667 w 7106314"/>
              <a:gd name="connsiteY2104" fmla="*/ 3330303 h 6019653"/>
              <a:gd name="connsiteX2105" fmla="*/ 6448225 w 7106314"/>
              <a:gd name="connsiteY2105" fmla="*/ 3333303 h 6019653"/>
              <a:gd name="connsiteX2106" fmla="*/ 6445339 w 7106314"/>
              <a:gd name="connsiteY2106" fmla="*/ 3337803 h 6019653"/>
              <a:gd name="connsiteX2107" fmla="*/ 6445339 w 7106314"/>
              <a:gd name="connsiteY2107" fmla="*/ 3342303 h 6019653"/>
              <a:gd name="connsiteX2108" fmla="*/ 6443895 w 7106314"/>
              <a:gd name="connsiteY2108" fmla="*/ 3345302 h 6019653"/>
              <a:gd name="connsiteX2109" fmla="*/ 6442452 w 7106314"/>
              <a:gd name="connsiteY2109" fmla="*/ 3348302 h 6019653"/>
              <a:gd name="connsiteX2110" fmla="*/ 6439566 w 7106314"/>
              <a:gd name="connsiteY2110" fmla="*/ 3349803 h 6019653"/>
              <a:gd name="connsiteX2111" fmla="*/ 6433793 w 7106314"/>
              <a:gd name="connsiteY2111" fmla="*/ 3351302 h 6019653"/>
              <a:gd name="connsiteX2112" fmla="*/ 6432349 w 7106314"/>
              <a:gd name="connsiteY2112" fmla="*/ 3354302 h 6019653"/>
              <a:gd name="connsiteX2113" fmla="*/ 6428021 w 7106314"/>
              <a:gd name="connsiteY2113" fmla="*/ 3355802 h 6019653"/>
              <a:gd name="connsiteX2114" fmla="*/ 6423691 w 7106314"/>
              <a:gd name="connsiteY2114" fmla="*/ 3357302 h 6019653"/>
              <a:gd name="connsiteX2115" fmla="*/ 6422247 w 7106314"/>
              <a:gd name="connsiteY2115" fmla="*/ 3360301 h 6019653"/>
              <a:gd name="connsiteX2116" fmla="*/ 6417917 w 7106314"/>
              <a:gd name="connsiteY2116" fmla="*/ 3360301 h 6019653"/>
              <a:gd name="connsiteX2117" fmla="*/ 6415031 w 7106314"/>
              <a:gd name="connsiteY2117" fmla="*/ 3360301 h 6019653"/>
              <a:gd name="connsiteX2118" fmla="*/ 6420804 w 7106314"/>
              <a:gd name="connsiteY2118" fmla="*/ 3349803 h 6019653"/>
              <a:gd name="connsiteX2119" fmla="*/ 6426577 w 7106314"/>
              <a:gd name="connsiteY2119" fmla="*/ 3337803 h 6019653"/>
              <a:gd name="connsiteX2120" fmla="*/ 6410703 w 7106314"/>
              <a:gd name="connsiteY2120" fmla="*/ 3310805 h 6019653"/>
              <a:gd name="connsiteX2121" fmla="*/ 6390498 w 7106314"/>
              <a:gd name="connsiteY2121" fmla="*/ 3288306 h 6019653"/>
              <a:gd name="connsiteX2122" fmla="*/ 6367407 w 7106314"/>
              <a:gd name="connsiteY2122" fmla="*/ 3270307 h 6019653"/>
              <a:gd name="connsiteX2123" fmla="*/ 6344316 w 7106314"/>
              <a:gd name="connsiteY2123" fmla="*/ 3253808 h 6019653"/>
              <a:gd name="connsiteX2124" fmla="*/ 6318339 w 7106314"/>
              <a:gd name="connsiteY2124" fmla="*/ 3235809 h 6019653"/>
              <a:gd name="connsiteX2125" fmla="*/ 6338543 w 7106314"/>
              <a:gd name="connsiteY2125" fmla="*/ 3264307 h 6019653"/>
              <a:gd name="connsiteX2126" fmla="*/ 6357305 w 7106314"/>
              <a:gd name="connsiteY2126" fmla="*/ 3292806 h 6019653"/>
              <a:gd name="connsiteX2127" fmla="*/ 6371736 w 7106314"/>
              <a:gd name="connsiteY2127" fmla="*/ 3321304 h 6019653"/>
              <a:gd name="connsiteX2128" fmla="*/ 6345759 w 7106314"/>
              <a:gd name="connsiteY2128" fmla="*/ 3304805 h 6019653"/>
              <a:gd name="connsiteX2129" fmla="*/ 6321225 w 7106314"/>
              <a:gd name="connsiteY2129" fmla="*/ 3286806 h 6019653"/>
              <a:gd name="connsiteX2130" fmla="*/ 6309680 w 7106314"/>
              <a:gd name="connsiteY2130" fmla="*/ 3279306 h 6019653"/>
              <a:gd name="connsiteX2131" fmla="*/ 6296691 w 7106314"/>
              <a:gd name="connsiteY2131" fmla="*/ 3268807 h 6019653"/>
              <a:gd name="connsiteX2132" fmla="*/ 6283703 w 7106314"/>
              <a:gd name="connsiteY2132" fmla="*/ 3259808 h 6019653"/>
              <a:gd name="connsiteX2133" fmla="*/ 6266385 w 7106314"/>
              <a:gd name="connsiteY2133" fmla="*/ 3256808 h 6019653"/>
              <a:gd name="connsiteX2134" fmla="*/ 6282259 w 7106314"/>
              <a:gd name="connsiteY2134" fmla="*/ 3276306 h 6019653"/>
              <a:gd name="connsiteX2135" fmla="*/ 6295248 w 7106314"/>
              <a:gd name="connsiteY2135" fmla="*/ 3288306 h 6019653"/>
              <a:gd name="connsiteX2136" fmla="*/ 6322668 w 7106314"/>
              <a:gd name="connsiteY2136" fmla="*/ 3313805 h 6019653"/>
              <a:gd name="connsiteX2137" fmla="*/ 6344316 w 7106314"/>
              <a:gd name="connsiteY2137" fmla="*/ 3342303 h 6019653"/>
              <a:gd name="connsiteX2138" fmla="*/ 6345759 w 7106314"/>
              <a:gd name="connsiteY2138" fmla="*/ 3345302 h 6019653"/>
              <a:gd name="connsiteX2139" fmla="*/ 6348645 w 7106314"/>
              <a:gd name="connsiteY2139" fmla="*/ 3351302 h 6019653"/>
              <a:gd name="connsiteX2140" fmla="*/ 6351531 w 7106314"/>
              <a:gd name="connsiteY2140" fmla="*/ 3355802 h 6019653"/>
              <a:gd name="connsiteX2141" fmla="*/ 6355861 w 7106314"/>
              <a:gd name="connsiteY2141" fmla="*/ 3360301 h 6019653"/>
              <a:gd name="connsiteX2142" fmla="*/ 6361634 w 7106314"/>
              <a:gd name="connsiteY2142" fmla="*/ 3361802 h 6019653"/>
              <a:gd name="connsiteX2143" fmla="*/ 6360191 w 7106314"/>
              <a:gd name="connsiteY2143" fmla="*/ 3355802 h 6019653"/>
              <a:gd name="connsiteX2144" fmla="*/ 6360191 w 7106314"/>
              <a:gd name="connsiteY2144" fmla="*/ 3349803 h 6019653"/>
              <a:gd name="connsiteX2145" fmla="*/ 6357305 w 7106314"/>
              <a:gd name="connsiteY2145" fmla="*/ 3348302 h 6019653"/>
              <a:gd name="connsiteX2146" fmla="*/ 6354418 w 7106314"/>
              <a:gd name="connsiteY2146" fmla="*/ 3345302 h 6019653"/>
              <a:gd name="connsiteX2147" fmla="*/ 6350089 w 7106314"/>
              <a:gd name="connsiteY2147" fmla="*/ 3343803 h 6019653"/>
              <a:gd name="connsiteX2148" fmla="*/ 6344316 w 7106314"/>
              <a:gd name="connsiteY2148" fmla="*/ 3342303 h 6019653"/>
              <a:gd name="connsiteX2149" fmla="*/ 6348645 w 7106314"/>
              <a:gd name="connsiteY2149" fmla="*/ 3339303 h 6019653"/>
              <a:gd name="connsiteX2150" fmla="*/ 6354418 w 7106314"/>
              <a:gd name="connsiteY2150" fmla="*/ 3337803 h 6019653"/>
              <a:gd name="connsiteX2151" fmla="*/ 6360191 w 7106314"/>
              <a:gd name="connsiteY2151" fmla="*/ 3339303 h 6019653"/>
              <a:gd name="connsiteX2152" fmla="*/ 6363077 w 7106314"/>
              <a:gd name="connsiteY2152" fmla="*/ 3342303 h 6019653"/>
              <a:gd name="connsiteX2153" fmla="*/ 6367407 w 7106314"/>
              <a:gd name="connsiteY2153" fmla="*/ 3345302 h 6019653"/>
              <a:gd name="connsiteX2154" fmla="*/ 6371736 w 7106314"/>
              <a:gd name="connsiteY2154" fmla="*/ 3349803 h 6019653"/>
              <a:gd name="connsiteX2155" fmla="*/ 6373179 w 7106314"/>
              <a:gd name="connsiteY2155" fmla="*/ 3354302 h 6019653"/>
              <a:gd name="connsiteX2156" fmla="*/ 6378953 w 7106314"/>
              <a:gd name="connsiteY2156" fmla="*/ 3361802 h 6019653"/>
              <a:gd name="connsiteX2157" fmla="*/ 6383281 w 7106314"/>
              <a:gd name="connsiteY2157" fmla="*/ 3367802 h 6019653"/>
              <a:gd name="connsiteX2158" fmla="*/ 6384725 w 7106314"/>
              <a:gd name="connsiteY2158" fmla="*/ 3378300 h 6019653"/>
              <a:gd name="connsiteX2159" fmla="*/ 6378953 w 7106314"/>
              <a:gd name="connsiteY2159" fmla="*/ 3385801 h 6019653"/>
              <a:gd name="connsiteX2160" fmla="*/ 6365963 w 7106314"/>
              <a:gd name="connsiteY2160" fmla="*/ 3384300 h 6019653"/>
              <a:gd name="connsiteX2161" fmla="*/ 6354418 w 7106314"/>
              <a:gd name="connsiteY2161" fmla="*/ 3379801 h 6019653"/>
              <a:gd name="connsiteX2162" fmla="*/ 6339986 w 7106314"/>
              <a:gd name="connsiteY2162" fmla="*/ 3378300 h 6019653"/>
              <a:gd name="connsiteX2163" fmla="*/ 6326998 w 7106314"/>
              <a:gd name="connsiteY2163" fmla="*/ 3382801 h 6019653"/>
              <a:gd name="connsiteX2164" fmla="*/ 6315453 w 7106314"/>
              <a:gd name="connsiteY2164" fmla="*/ 3394800 h 6019653"/>
              <a:gd name="connsiteX2165" fmla="*/ 6321225 w 7106314"/>
              <a:gd name="connsiteY2165" fmla="*/ 3399299 h 6019653"/>
              <a:gd name="connsiteX2166" fmla="*/ 6324111 w 7106314"/>
              <a:gd name="connsiteY2166" fmla="*/ 3405299 h 6019653"/>
              <a:gd name="connsiteX2167" fmla="*/ 6332771 w 7106314"/>
              <a:gd name="connsiteY2167" fmla="*/ 3412799 h 6019653"/>
              <a:gd name="connsiteX2168" fmla="*/ 6338543 w 7106314"/>
              <a:gd name="connsiteY2168" fmla="*/ 3418799 h 6019653"/>
              <a:gd name="connsiteX2169" fmla="*/ 6328441 w 7106314"/>
              <a:gd name="connsiteY2169" fmla="*/ 3418799 h 6019653"/>
              <a:gd name="connsiteX2170" fmla="*/ 6321225 w 7106314"/>
              <a:gd name="connsiteY2170" fmla="*/ 3418799 h 6019653"/>
              <a:gd name="connsiteX2171" fmla="*/ 6312566 w 7106314"/>
              <a:gd name="connsiteY2171" fmla="*/ 3417298 h 6019653"/>
              <a:gd name="connsiteX2172" fmla="*/ 6326998 w 7106314"/>
              <a:gd name="connsiteY2172" fmla="*/ 3436798 h 6019653"/>
              <a:gd name="connsiteX2173" fmla="*/ 6351531 w 7106314"/>
              <a:gd name="connsiteY2173" fmla="*/ 3457797 h 6019653"/>
              <a:gd name="connsiteX2174" fmla="*/ 6381839 w 7106314"/>
              <a:gd name="connsiteY2174" fmla="*/ 3477295 h 6019653"/>
              <a:gd name="connsiteX2175" fmla="*/ 6416475 w 7106314"/>
              <a:gd name="connsiteY2175" fmla="*/ 3496794 h 6019653"/>
              <a:gd name="connsiteX2176" fmla="*/ 6451111 w 7106314"/>
              <a:gd name="connsiteY2176" fmla="*/ 3510293 h 6019653"/>
              <a:gd name="connsiteX2177" fmla="*/ 6451111 w 7106314"/>
              <a:gd name="connsiteY2177" fmla="*/ 3508794 h 6019653"/>
              <a:gd name="connsiteX2178" fmla="*/ 6469872 w 7106314"/>
              <a:gd name="connsiteY2178" fmla="*/ 3544792 h 6019653"/>
              <a:gd name="connsiteX2179" fmla="*/ 6464099 w 7106314"/>
              <a:gd name="connsiteY2179" fmla="*/ 3546291 h 6019653"/>
              <a:gd name="connsiteX2180" fmla="*/ 6458327 w 7106314"/>
              <a:gd name="connsiteY2180" fmla="*/ 3549291 h 6019653"/>
              <a:gd name="connsiteX2181" fmla="*/ 6449667 w 7106314"/>
              <a:gd name="connsiteY2181" fmla="*/ 3553791 h 6019653"/>
              <a:gd name="connsiteX2182" fmla="*/ 6465543 w 7106314"/>
              <a:gd name="connsiteY2182" fmla="*/ 3562791 h 6019653"/>
              <a:gd name="connsiteX2183" fmla="*/ 6482861 w 7106314"/>
              <a:gd name="connsiteY2183" fmla="*/ 3573290 h 6019653"/>
              <a:gd name="connsiteX2184" fmla="*/ 6497293 w 7106314"/>
              <a:gd name="connsiteY2184" fmla="*/ 3585289 h 6019653"/>
              <a:gd name="connsiteX2185" fmla="*/ 6508839 w 7106314"/>
              <a:gd name="connsiteY2185" fmla="*/ 3601788 h 6019653"/>
              <a:gd name="connsiteX2186" fmla="*/ 6498735 w 7106314"/>
              <a:gd name="connsiteY2186" fmla="*/ 3597288 h 6019653"/>
              <a:gd name="connsiteX2187" fmla="*/ 6491520 w 7106314"/>
              <a:gd name="connsiteY2187" fmla="*/ 3594288 h 6019653"/>
              <a:gd name="connsiteX2188" fmla="*/ 6482861 w 7106314"/>
              <a:gd name="connsiteY2188" fmla="*/ 3589789 h 6019653"/>
              <a:gd name="connsiteX2189" fmla="*/ 6443895 w 7106314"/>
              <a:gd name="connsiteY2189" fmla="*/ 3556791 h 6019653"/>
              <a:gd name="connsiteX2190" fmla="*/ 6433793 w 7106314"/>
              <a:gd name="connsiteY2190" fmla="*/ 3549291 h 6019653"/>
              <a:gd name="connsiteX2191" fmla="*/ 6428021 w 7106314"/>
              <a:gd name="connsiteY2191" fmla="*/ 3544792 h 6019653"/>
              <a:gd name="connsiteX2192" fmla="*/ 6422247 w 7106314"/>
              <a:gd name="connsiteY2192" fmla="*/ 3546291 h 6019653"/>
              <a:gd name="connsiteX2193" fmla="*/ 6410703 w 7106314"/>
              <a:gd name="connsiteY2193" fmla="*/ 3553791 h 6019653"/>
              <a:gd name="connsiteX2194" fmla="*/ 6406373 w 7106314"/>
              <a:gd name="connsiteY2194" fmla="*/ 3550791 h 6019653"/>
              <a:gd name="connsiteX2195" fmla="*/ 6403486 w 7106314"/>
              <a:gd name="connsiteY2195" fmla="*/ 3546291 h 6019653"/>
              <a:gd name="connsiteX2196" fmla="*/ 6403486 w 7106314"/>
              <a:gd name="connsiteY2196" fmla="*/ 3543291 h 6019653"/>
              <a:gd name="connsiteX2197" fmla="*/ 6403486 w 7106314"/>
              <a:gd name="connsiteY2197" fmla="*/ 3538792 h 6019653"/>
              <a:gd name="connsiteX2198" fmla="*/ 6403486 w 7106314"/>
              <a:gd name="connsiteY2198" fmla="*/ 3534292 h 6019653"/>
              <a:gd name="connsiteX2199" fmla="*/ 6403486 w 7106314"/>
              <a:gd name="connsiteY2199" fmla="*/ 3528292 h 6019653"/>
              <a:gd name="connsiteX2200" fmla="*/ 6404929 w 7106314"/>
              <a:gd name="connsiteY2200" fmla="*/ 3522292 h 6019653"/>
              <a:gd name="connsiteX2201" fmla="*/ 6399157 w 7106314"/>
              <a:gd name="connsiteY2201" fmla="*/ 3526793 h 6019653"/>
              <a:gd name="connsiteX2202" fmla="*/ 6394827 w 7106314"/>
              <a:gd name="connsiteY2202" fmla="*/ 3531292 h 6019653"/>
              <a:gd name="connsiteX2203" fmla="*/ 6390498 w 7106314"/>
              <a:gd name="connsiteY2203" fmla="*/ 3532792 h 6019653"/>
              <a:gd name="connsiteX2204" fmla="*/ 6387611 w 7106314"/>
              <a:gd name="connsiteY2204" fmla="*/ 3537292 h 6019653"/>
              <a:gd name="connsiteX2205" fmla="*/ 6377509 w 7106314"/>
              <a:gd name="connsiteY2205" fmla="*/ 3531292 h 6019653"/>
              <a:gd name="connsiteX2206" fmla="*/ 6367407 w 7106314"/>
              <a:gd name="connsiteY2206" fmla="*/ 3525292 h 6019653"/>
              <a:gd name="connsiteX2207" fmla="*/ 6363077 w 7106314"/>
              <a:gd name="connsiteY2207" fmla="*/ 3526793 h 6019653"/>
              <a:gd name="connsiteX2208" fmla="*/ 6361634 w 7106314"/>
              <a:gd name="connsiteY2208" fmla="*/ 3531292 h 6019653"/>
              <a:gd name="connsiteX2209" fmla="*/ 6361634 w 7106314"/>
              <a:gd name="connsiteY2209" fmla="*/ 3532792 h 6019653"/>
              <a:gd name="connsiteX2210" fmla="*/ 6363077 w 7106314"/>
              <a:gd name="connsiteY2210" fmla="*/ 3537292 h 6019653"/>
              <a:gd name="connsiteX2211" fmla="*/ 6365963 w 7106314"/>
              <a:gd name="connsiteY2211" fmla="*/ 3538792 h 6019653"/>
              <a:gd name="connsiteX2212" fmla="*/ 6367407 w 7106314"/>
              <a:gd name="connsiteY2212" fmla="*/ 3540291 h 6019653"/>
              <a:gd name="connsiteX2213" fmla="*/ 6422247 w 7106314"/>
              <a:gd name="connsiteY2213" fmla="*/ 3588289 h 6019653"/>
              <a:gd name="connsiteX2214" fmla="*/ 6448225 w 7106314"/>
              <a:gd name="connsiteY2214" fmla="*/ 3607788 h 6019653"/>
              <a:gd name="connsiteX2215" fmla="*/ 6471316 w 7106314"/>
              <a:gd name="connsiteY2215" fmla="*/ 3628787 h 6019653"/>
              <a:gd name="connsiteX2216" fmla="*/ 6484304 w 7106314"/>
              <a:gd name="connsiteY2216" fmla="*/ 3640786 h 6019653"/>
              <a:gd name="connsiteX2217" fmla="*/ 6503065 w 7106314"/>
              <a:gd name="connsiteY2217" fmla="*/ 3648285 h 6019653"/>
              <a:gd name="connsiteX2218" fmla="*/ 6518940 w 7106314"/>
              <a:gd name="connsiteY2218" fmla="*/ 3657285 h 6019653"/>
              <a:gd name="connsiteX2219" fmla="*/ 6521827 w 7106314"/>
              <a:gd name="connsiteY2219" fmla="*/ 3652786 h 6019653"/>
              <a:gd name="connsiteX2220" fmla="*/ 6508839 w 7106314"/>
              <a:gd name="connsiteY2220" fmla="*/ 3640786 h 6019653"/>
              <a:gd name="connsiteX2221" fmla="*/ 6492963 w 7106314"/>
              <a:gd name="connsiteY2221" fmla="*/ 3628787 h 6019653"/>
              <a:gd name="connsiteX2222" fmla="*/ 6497293 w 7106314"/>
              <a:gd name="connsiteY2222" fmla="*/ 3619787 h 6019653"/>
              <a:gd name="connsiteX2223" fmla="*/ 6500179 w 7106314"/>
              <a:gd name="connsiteY2223" fmla="*/ 3609288 h 6019653"/>
              <a:gd name="connsiteX2224" fmla="*/ 6516054 w 7106314"/>
              <a:gd name="connsiteY2224" fmla="*/ 3618287 h 6019653"/>
              <a:gd name="connsiteX2225" fmla="*/ 6530485 w 7106314"/>
              <a:gd name="connsiteY2225" fmla="*/ 3628787 h 6019653"/>
              <a:gd name="connsiteX2226" fmla="*/ 6543475 w 7106314"/>
              <a:gd name="connsiteY2226" fmla="*/ 3634787 h 6019653"/>
              <a:gd name="connsiteX2227" fmla="*/ 6559349 w 7106314"/>
              <a:gd name="connsiteY2227" fmla="*/ 3631787 h 6019653"/>
              <a:gd name="connsiteX2228" fmla="*/ 6614190 w 7106314"/>
              <a:gd name="connsiteY2228" fmla="*/ 3669284 h 6019653"/>
              <a:gd name="connsiteX2229" fmla="*/ 6664701 w 7106314"/>
              <a:gd name="connsiteY2229" fmla="*/ 3706783 h 6019653"/>
              <a:gd name="connsiteX2230" fmla="*/ 6669031 w 7106314"/>
              <a:gd name="connsiteY2230" fmla="*/ 3706783 h 6019653"/>
              <a:gd name="connsiteX2231" fmla="*/ 6673361 w 7106314"/>
              <a:gd name="connsiteY2231" fmla="*/ 3709782 h 6019653"/>
              <a:gd name="connsiteX2232" fmla="*/ 6679133 w 7106314"/>
              <a:gd name="connsiteY2232" fmla="*/ 3709782 h 6019653"/>
              <a:gd name="connsiteX2233" fmla="*/ 6686349 w 7106314"/>
              <a:gd name="connsiteY2233" fmla="*/ 3709782 h 6019653"/>
              <a:gd name="connsiteX2234" fmla="*/ 6657485 w 7106314"/>
              <a:gd name="connsiteY2234" fmla="*/ 3681284 h 6019653"/>
              <a:gd name="connsiteX2235" fmla="*/ 6631508 w 7106314"/>
              <a:gd name="connsiteY2235" fmla="*/ 3654285 h 6019653"/>
              <a:gd name="connsiteX2236" fmla="*/ 6627179 w 7106314"/>
              <a:gd name="connsiteY2236" fmla="*/ 3652786 h 6019653"/>
              <a:gd name="connsiteX2237" fmla="*/ 6624293 w 7106314"/>
              <a:gd name="connsiteY2237" fmla="*/ 3651285 h 6019653"/>
              <a:gd name="connsiteX2238" fmla="*/ 6621406 w 7106314"/>
              <a:gd name="connsiteY2238" fmla="*/ 3648285 h 6019653"/>
              <a:gd name="connsiteX2239" fmla="*/ 6619963 w 7106314"/>
              <a:gd name="connsiteY2239" fmla="*/ 3631787 h 6019653"/>
              <a:gd name="connsiteX2240" fmla="*/ 6609861 w 7106314"/>
              <a:gd name="connsiteY2240" fmla="*/ 3622787 h 6019653"/>
              <a:gd name="connsiteX2241" fmla="*/ 6599758 w 7106314"/>
              <a:gd name="connsiteY2241" fmla="*/ 3612287 h 6019653"/>
              <a:gd name="connsiteX2242" fmla="*/ 6591099 w 7106314"/>
              <a:gd name="connsiteY2242" fmla="*/ 3601788 h 6019653"/>
              <a:gd name="connsiteX2243" fmla="*/ 6582440 w 7106314"/>
              <a:gd name="connsiteY2243" fmla="*/ 3589789 h 6019653"/>
              <a:gd name="connsiteX2244" fmla="*/ 6578111 w 7106314"/>
              <a:gd name="connsiteY2244" fmla="*/ 3597288 h 6019653"/>
              <a:gd name="connsiteX2245" fmla="*/ 6576667 w 7106314"/>
              <a:gd name="connsiteY2245" fmla="*/ 3606288 h 6019653"/>
              <a:gd name="connsiteX2246" fmla="*/ 6565122 w 7106314"/>
              <a:gd name="connsiteY2246" fmla="*/ 3591289 h 6019653"/>
              <a:gd name="connsiteX2247" fmla="*/ 6555020 w 7106314"/>
              <a:gd name="connsiteY2247" fmla="*/ 3579289 h 6019653"/>
              <a:gd name="connsiteX2248" fmla="*/ 6559349 w 7106314"/>
              <a:gd name="connsiteY2248" fmla="*/ 3577790 h 6019653"/>
              <a:gd name="connsiteX2249" fmla="*/ 6563679 w 7106314"/>
              <a:gd name="connsiteY2249" fmla="*/ 3577790 h 6019653"/>
              <a:gd name="connsiteX2250" fmla="*/ 6565122 w 7106314"/>
              <a:gd name="connsiteY2250" fmla="*/ 3574790 h 6019653"/>
              <a:gd name="connsiteX2251" fmla="*/ 6566565 w 7106314"/>
              <a:gd name="connsiteY2251" fmla="*/ 3571790 h 6019653"/>
              <a:gd name="connsiteX2252" fmla="*/ 6569452 w 7106314"/>
              <a:gd name="connsiteY2252" fmla="*/ 3568790 h 6019653"/>
              <a:gd name="connsiteX2253" fmla="*/ 6572338 w 7106314"/>
              <a:gd name="connsiteY2253" fmla="*/ 3562791 h 6019653"/>
              <a:gd name="connsiteX2254" fmla="*/ 6604088 w 7106314"/>
              <a:gd name="connsiteY2254" fmla="*/ 3594288 h 6019653"/>
              <a:gd name="connsiteX2255" fmla="*/ 6651713 w 7106314"/>
              <a:gd name="connsiteY2255" fmla="*/ 3637786 h 6019653"/>
              <a:gd name="connsiteX2256" fmla="*/ 6657485 w 7106314"/>
              <a:gd name="connsiteY2256" fmla="*/ 3646786 h 6019653"/>
              <a:gd name="connsiteX2257" fmla="*/ 6664701 w 7106314"/>
              <a:gd name="connsiteY2257" fmla="*/ 3654285 h 6019653"/>
              <a:gd name="connsiteX2258" fmla="*/ 6670475 w 7106314"/>
              <a:gd name="connsiteY2258" fmla="*/ 3664785 h 6019653"/>
              <a:gd name="connsiteX2259" fmla="*/ 6673361 w 7106314"/>
              <a:gd name="connsiteY2259" fmla="*/ 3666284 h 6019653"/>
              <a:gd name="connsiteX2260" fmla="*/ 6674803 w 7106314"/>
              <a:gd name="connsiteY2260" fmla="*/ 3669284 h 6019653"/>
              <a:gd name="connsiteX2261" fmla="*/ 6676247 w 7106314"/>
              <a:gd name="connsiteY2261" fmla="*/ 3670785 h 6019653"/>
              <a:gd name="connsiteX2262" fmla="*/ 6684906 w 7106314"/>
              <a:gd name="connsiteY2262" fmla="*/ 3675284 h 6019653"/>
              <a:gd name="connsiteX2263" fmla="*/ 6687793 w 7106314"/>
              <a:gd name="connsiteY2263" fmla="*/ 3678284 h 6019653"/>
              <a:gd name="connsiteX2264" fmla="*/ 6692121 w 7106314"/>
              <a:gd name="connsiteY2264" fmla="*/ 3682784 h 6019653"/>
              <a:gd name="connsiteX2265" fmla="*/ 6696451 w 7106314"/>
              <a:gd name="connsiteY2265" fmla="*/ 3688784 h 6019653"/>
              <a:gd name="connsiteX2266" fmla="*/ 6697894 w 7106314"/>
              <a:gd name="connsiteY2266" fmla="*/ 3697783 h 6019653"/>
              <a:gd name="connsiteX2267" fmla="*/ 6699338 w 7106314"/>
              <a:gd name="connsiteY2267" fmla="*/ 3700783 h 6019653"/>
              <a:gd name="connsiteX2268" fmla="*/ 6702224 w 7106314"/>
              <a:gd name="connsiteY2268" fmla="*/ 3703783 h 6019653"/>
              <a:gd name="connsiteX2269" fmla="*/ 6706553 w 7106314"/>
              <a:gd name="connsiteY2269" fmla="*/ 3706783 h 6019653"/>
              <a:gd name="connsiteX2270" fmla="*/ 6707997 w 7106314"/>
              <a:gd name="connsiteY2270" fmla="*/ 3709782 h 6019653"/>
              <a:gd name="connsiteX2271" fmla="*/ 6709439 w 7106314"/>
              <a:gd name="connsiteY2271" fmla="*/ 3709782 h 6019653"/>
              <a:gd name="connsiteX2272" fmla="*/ 6725315 w 7106314"/>
              <a:gd name="connsiteY2272" fmla="*/ 3706783 h 6019653"/>
              <a:gd name="connsiteX2273" fmla="*/ 6739747 w 7106314"/>
              <a:gd name="connsiteY2273" fmla="*/ 3711282 h 6019653"/>
              <a:gd name="connsiteX2274" fmla="*/ 6748406 w 7106314"/>
              <a:gd name="connsiteY2274" fmla="*/ 3721782 h 6019653"/>
              <a:gd name="connsiteX2275" fmla="*/ 6758507 w 7106314"/>
              <a:gd name="connsiteY2275" fmla="*/ 3729281 h 6019653"/>
              <a:gd name="connsiteX2276" fmla="*/ 6803247 w 7106314"/>
              <a:gd name="connsiteY2276" fmla="*/ 3762279 h 6019653"/>
              <a:gd name="connsiteX2277" fmla="*/ 6850871 w 7106314"/>
              <a:gd name="connsiteY2277" fmla="*/ 3795277 h 6019653"/>
              <a:gd name="connsiteX2278" fmla="*/ 6845099 w 7106314"/>
              <a:gd name="connsiteY2278" fmla="*/ 3796778 h 6019653"/>
              <a:gd name="connsiteX2279" fmla="*/ 6840769 w 7106314"/>
              <a:gd name="connsiteY2279" fmla="*/ 3796778 h 6019653"/>
              <a:gd name="connsiteX2280" fmla="*/ 6836439 w 7106314"/>
              <a:gd name="connsiteY2280" fmla="*/ 3796778 h 6019653"/>
              <a:gd name="connsiteX2281" fmla="*/ 6834997 w 7106314"/>
              <a:gd name="connsiteY2281" fmla="*/ 3808777 h 6019653"/>
              <a:gd name="connsiteX2282" fmla="*/ 6836439 w 7106314"/>
              <a:gd name="connsiteY2282" fmla="*/ 3820776 h 6019653"/>
              <a:gd name="connsiteX2283" fmla="*/ 6845099 w 7106314"/>
              <a:gd name="connsiteY2283" fmla="*/ 3829776 h 6019653"/>
              <a:gd name="connsiteX2284" fmla="*/ 6891280 w 7106314"/>
              <a:gd name="connsiteY2284" fmla="*/ 3888272 h 6019653"/>
              <a:gd name="connsiteX2285" fmla="*/ 6899939 w 7106314"/>
              <a:gd name="connsiteY2285" fmla="*/ 3895772 h 6019653"/>
              <a:gd name="connsiteX2286" fmla="*/ 6907155 w 7106314"/>
              <a:gd name="connsiteY2286" fmla="*/ 3904771 h 6019653"/>
              <a:gd name="connsiteX2287" fmla="*/ 6954780 w 7106314"/>
              <a:gd name="connsiteY2287" fmla="*/ 3951268 h 6019653"/>
              <a:gd name="connsiteX2288" fmla="*/ 6949007 w 7106314"/>
              <a:gd name="connsiteY2288" fmla="*/ 3955769 h 6019653"/>
              <a:gd name="connsiteX2289" fmla="*/ 6940348 w 7106314"/>
              <a:gd name="connsiteY2289" fmla="*/ 3957268 h 6019653"/>
              <a:gd name="connsiteX2290" fmla="*/ 6936019 w 7106314"/>
              <a:gd name="connsiteY2290" fmla="*/ 3957268 h 6019653"/>
              <a:gd name="connsiteX2291" fmla="*/ 6930247 w 7106314"/>
              <a:gd name="connsiteY2291" fmla="*/ 3955769 h 6019653"/>
              <a:gd name="connsiteX2292" fmla="*/ 6924473 w 7106314"/>
              <a:gd name="connsiteY2292" fmla="*/ 3949769 h 6019653"/>
              <a:gd name="connsiteX2293" fmla="*/ 6894167 w 7106314"/>
              <a:gd name="connsiteY2293" fmla="*/ 3918270 h 6019653"/>
              <a:gd name="connsiteX2294" fmla="*/ 6862417 w 7106314"/>
              <a:gd name="connsiteY2294" fmla="*/ 3889772 h 6019653"/>
              <a:gd name="connsiteX2295" fmla="*/ 6860974 w 7106314"/>
              <a:gd name="connsiteY2295" fmla="*/ 3900271 h 6019653"/>
              <a:gd name="connsiteX2296" fmla="*/ 6862417 w 7106314"/>
              <a:gd name="connsiteY2296" fmla="*/ 3909271 h 6019653"/>
              <a:gd name="connsiteX2297" fmla="*/ 6866747 w 7106314"/>
              <a:gd name="connsiteY2297" fmla="*/ 3915270 h 6019653"/>
              <a:gd name="connsiteX2298" fmla="*/ 6872519 w 7106314"/>
              <a:gd name="connsiteY2298" fmla="*/ 3921270 h 6019653"/>
              <a:gd name="connsiteX2299" fmla="*/ 6873962 w 7106314"/>
              <a:gd name="connsiteY2299" fmla="*/ 3927270 h 6019653"/>
              <a:gd name="connsiteX2300" fmla="*/ 6862417 w 7106314"/>
              <a:gd name="connsiteY2300" fmla="*/ 3921270 h 6019653"/>
              <a:gd name="connsiteX2301" fmla="*/ 6852315 w 7106314"/>
              <a:gd name="connsiteY2301" fmla="*/ 3916771 h 6019653"/>
              <a:gd name="connsiteX2302" fmla="*/ 6840769 w 7106314"/>
              <a:gd name="connsiteY2302" fmla="*/ 3927270 h 6019653"/>
              <a:gd name="connsiteX2303" fmla="*/ 6829224 w 7106314"/>
              <a:gd name="connsiteY2303" fmla="*/ 3916771 h 6019653"/>
              <a:gd name="connsiteX2304" fmla="*/ 6819121 w 7106314"/>
              <a:gd name="connsiteY2304" fmla="*/ 3910771 h 6019653"/>
              <a:gd name="connsiteX2305" fmla="*/ 6813349 w 7106314"/>
              <a:gd name="connsiteY2305" fmla="*/ 3910771 h 6019653"/>
              <a:gd name="connsiteX2306" fmla="*/ 6807575 w 7106314"/>
              <a:gd name="connsiteY2306" fmla="*/ 3915270 h 6019653"/>
              <a:gd name="connsiteX2307" fmla="*/ 6800361 w 7106314"/>
              <a:gd name="connsiteY2307" fmla="*/ 3927270 h 6019653"/>
              <a:gd name="connsiteX2308" fmla="*/ 6785929 w 7106314"/>
              <a:gd name="connsiteY2308" fmla="*/ 3916771 h 6019653"/>
              <a:gd name="connsiteX2309" fmla="*/ 6770053 w 7106314"/>
              <a:gd name="connsiteY2309" fmla="*/ 3906271 h 6019653"/>
              <a:gd name="connsiteX2310" fmla="*/ 6752735 w 7106314"/>
              <a:gd name="connsiteY2310" fmla="*/ 3901772 h 6019653"/>
              <a:gd name="connsiteX2311" fmla="*/ 6733974 w 7106314"/>
              <a:gd name="connsiteY2311" fmla="*/ 3904771 h 6019653"/>
              <a:gd name="connsiteX2312" fmla="*/ 6735417 w 7106314"/>
              <a:gd name="connsiteY2312" fmla="*/ 3898772 h 6019653"/>
              <a:gd name="connsiteX2313" fmla="*/ 6736861 w 7106314"/>
              <a:gd name="connsiteY2313" fmla="*/ 3892772 h 6019653"/>
              <a:gd name="connsiteX2314" fmla="*/ 6736861 w 7106314"/>
              <a:gd name="connsiteY2314" fmla="*/ 3886773 h 6019653"/>
              <a:gd name="connsiteX2315" fmla="*/ 6703667 w 7106314"/>
              <a:gd name="connsiteY2315" fmla="*/ 3861273 h 6019653"/>
              <a:gd name="connsiteX2316" fmla="*/ 6669031 w 7106314"/>
              <a:gd name="connsiteY2316" fmla="*/ 3832776 h 6019653"/>
              <a:gd name="connsiteX2317" fmla="*/ 6630065 w 7106314"/>
              <a:gd name="connsiteY2317" fmla="*/ 3811777 h 6019653"/>
              <a:gd name="connsiteX2318" fmla="*/ 6586770 w 7106314"/>
              <a:gd name="connsiteY2318" fmla="*/ 3786278 h 6019653"/>
              <a:gd name="connsiteX2319" fmla="*/ 6580997 w 7106314"/>
              <a:gd name="connsiteY2319" fmla="*/ 3783278 h 6019653"/>
              <a:gd name="connsiteX2320" fmla="*/ 6575225 w 7106314"/>
              <a:gd name="connsiteY2320" fmla="*/ 3783278 h 6019653"/>
              <a:gd name="connsiteX2321" fmla="*/ 6569452 w 7106314"/>
              <a:gd name="connsiteY2321" fmla="*/ 3784778 h 6019653"/>
              <a:gd name="connsiteX2322" fmla="*/ 6565555 w 7106314"/>
              <a:gd name="connsiteY2322" fmla="*/ 3790178 h 6019653"/>
              <a:gd name="connsiteX2323" fmla="*/ 6565122 w 7106314"/>
              <a:gd name="connsiteY2323" fmla="*/ 3789277 h 6019653"/>
              <a:gd name="connsiteX2324" fmla="*/ 6565122 w 7106314"/>
              <a:gd name="connsiteY2324" fmla="*/ 3786278 h 6019653"/>
              <a:gd name="connsiteX2325" fmla="*/ 6563679 w 7106314"/>
              <a:gd name="connsiteY2325" fmla="*/ 3784778 h 6019653"/>
              <a:gd name="connsiteX2326" fmla="*/ 6563679 w 7106314"/>
              <a:gd name="connsiteY2326" fmla="*/ 3783278 h 6019653"/>
              <a:gd name="connsiteX2327" fmla="*/ 6560793 w 7106314"/>
              <a:gd name="connsiteY2327" fmla="*/ 3780278 h 6019653"/>
              <a:gd name="connsiteX2328" fmla="*/ 6557907 w 7106314"/>
              <a:gd name="connsiteY2328" fmla="*/ 3780278 h 6019653"/>
              <a:gd name="connsiteX2329" fmla="*/ 6553577 w 7106314"/>
              <a:gd name="connsiteY2329" fmla="*/ 3780278 h 6019653"/>
              <a:gd name="connsiteX2330" fmla="*/ 6565122 w 7106314"/>
              <a:gd name="connsiteY2330" fmla="*/ 3789277 h 6019653"/>
              <a:gd name="connsiteX2331" fmla="*/ 6565122 w 7106314"/>
              <a:gd name="connsiteY2331" fmla="*/ 3790778 h 6019653"/>
              <a:gd name="connsiteX2332" fmla="*/ 6565555 w 7106314"/>
              <a:gd name="connsiteY2332" fmla="*/ 3790178 h 6019653"/>
              <a:gd name="connsiteX2333" fmla="*/ 6566565 w 7106314"/>
              <a:gd name="connsiteY2333" fmla="*/ 3792277 h 6019653"/>
              <a:gd name="connsiteX2334" fmla="*/ 6570895 w 7106314"/>
              <a:gd name="connsiteY2334" fmla="*/ 3796778 h 6019653"/>
              <a:gd name="connsiteX2335" fmla="*/ 6572338 w 7106314"/>
              <a:gd name="connsiteY2335" fmla="*/ 3798277 h 6019653"/>
              <a:gd name="connsiteX2336" fmla="*/ 6585327 w 7106314"/>
              <a:gd name="connsiteY2336" fmla="*/ 3798277 h 6019653"/>
              <a:gd name="connsiteX2337" fmla="*/ 6593985 w 7106314"/>
              <a:gd name="connsiteY2337" fmla="*/ 3802777 h 6019653"/>
              <a:gd name="connsiteX2338" fmla="*/ 6602645 w 7106314"/>
              <a:gd name="connsiteY2338" fmla="*/ 3808777 h 6019653"/>
              <a:gd name="connsiteX2339" fmla="*/ 6609861 w 7106314"/>
              <a:gd name="connsiteY2339" fmla="*/ 3814777 h 6019653"/>
              <a:gd name="connsiteX2340" fmla="*/ 6631508 w 7106314"/>
              <a:gd name="connsiteY2340" fmla="*/ 3831275 h 6019653"/>
              <a:gd name="connsiteX2341" fmla="*/ 6651713 w 7106314"/>
              <a:gd name="connsiteY2341" fmla="*/ 3847775 h 6019653"/>
              <a:gd name="connsiteX2342" fmla="*/ 6663258 w 7106314"/>
              <a:gd name="connsiteY2342" fmla="*/ 3855274 h 6019653"/>
              <a:gd name="connsiteX2343" fmla="*/ 6676247 w 7106314"/>
              <a:gd name="connsiteY2343" fmla="*/ 3864273 h 6019653"/>
              <a:gd name="connsiteX2344" fmla="*/ 6684906 w 7106314"/>
              <a:gd name="connsiteY2344" fmla="*/ 3867273 h 6019653"/>
              <a:gd name="connsiteX2345" fmla="*/ 6690679 w 7106314"/>
              <a:gd name="connsiteY2345" fmla="*/ 3871773 h 6019653"/>
              <a:gd name="connsiteX2346" fmla="*/ 6693565 w 7106314"/>
              <a:gd name="connsiteY2346" fmla="*/ 3877773 h 6019653"/>
              <a:gd name="connsiteX2347" fmla="*/ 6697894 w 7106314"/>
              <a:gd name="connsiteY2347" fmla="*/ 3883773 h 6019653"/>
              <a:gd name="connsiteX2348" fmla="*/ 6699338 w 7106314"/>
              <a:gd name="connsiteY2348" fmla="*/ 3894272 h 6019653"/>
              <a:gd name="connsiteX2349" fmla="*/ 6670475 w 7106314"/>
              <a:gd name="connsiteY2349" fmla="*/ 3883773 h 6019653"/>
              <a:gd name="connsiteX2350" fmla="*/ 6645940 w 7106314"/>
              <a:gd name="connsiteY2350" fmla="*/ 3871773 h 6019653"/>
              <a:gd name="connsiteX2351" fmla="*/ 6618520 w 7106314"/>
              <a:gd name="connsiteY2351" fmla="*/ 3858274 h 6019653"/>
              <a:gd name="connsiteX2352" fmla="*/ 6591099 w 7106314"/>
              <a:gd name="connsiteY2352" fmla="*/ 3846274 h 6019653"/>
              <a:gd name="connsiteX2353" fmla="*/ 6582440 w 7106314"/>
              <a:gd name="connsiteY2353" fmla="*/ 3859774 h 6019653"/>
              <a:gd name="connsiteX2354" fmla="*/ 6580997 w 7106314"/>
              <a:gd name="connsiteY2354" fmla="*/ 3858274 h 6019653"/>
              <a:gd name="connsiteX2355" fmla="*/ 6578111 w 7106314"/>
              <a:gd name="connsiteY2355" fmla="*/ 3853774 h 6019653"/>
              <a:gd name="connsiteX2356" fmla="*/ 6578111 w 7106314"/>
              <a:gd name="connsiteY2356" fmla="*/ 3852274 h 6019653"/>
              <a:gd name="connsiteX2357" fmla="*/ 6576667 w 7106314"/>
              <a:gd name="connsiteY2357" fmla="*/ 3847775 h 6019653"/>
              <a:gd name="connsiteX2358" fmla="*/ 6576667 w 7106314"/>
              <a:gd name="connsiteY2358" fmla="*/ 3843274 h 6019653"/>
              <a:gd name="connsiteX2359" fmla="*/ 6575225 w 7106314"/>
              <a:gd name="connsiteY2359" fmla="*/ 3841775 h 6019653"/>
              <a:gd name="connsiteX2360" fmla="*/ 6570895 w 7106314"/>
              <a:gd name="connsiteY2360" fmla="*/ 3841775 h 6019653"/>
              <a:gd name="connsiteX2361" fmla="*/ 6566565 w 7106314"/>
              <a:gd name="connsiteY2361" fmla="*/ 3838775 h 6019653"/>
              <a:gd name="connsiteX2362" fmla="*/ 6557907 w 7106314"/>
              <a:gd name="connsiteY2362" fmla="*/ 3855274 h 6019653"/>
              <a:gd name="connsiteX2363" fmla="*/ 6553577 w 7106314"/>
              <a:gd name="connsiteY2363" fmla="*/ 3865774 h 6019653"/>
              <a:gd name="connsiteX2364" fmla="*/ 6559349 w 7106314"/>
              <a:gd name="connsiteY2364" fmla="*/ 3874773 h 6019653"/>
              <a:gd name="connsiteX2365" fmla="*/ 6570895 w 7106314"/>
              <a:gd name="connsiteY2365" fmla="*/ 3886773 h 6019653"/>
              <a:gd name="connsiteX2366" fmla="*/ 6576667 w 7106314"/>
              <a:gd name="connsiteY2366" fmla="*/ 3889772 h 6019653"/>
              <a:gd name="connsiteX2367" fmla="*/ 6582440 w 7106314"/>
              <a:gd name="connsiteY2367" fmla="*/ 3895772 h 6019653"/>
              <a:gd name="connsiteX2368" fmla="*/ 6588213 w 7106314"/>
              <a:gd name="connsiteY2368" fmla="*/ 3900271 h 6019653"/>
              <a:gd name="connsiteX2369" fmla="*/ 6609861 w 7106314"/>
              <a:gd name="connsiteY2369" fmla="*/ 3912271 h 6019653"/>
              <a:gd name="connsiteX2370" fmla="*/ 6631508 w 7106314"/>
              <a:gd name="connsiteY2370" fmla="*/ 3930270 h 6019653"/>
              <a:gd name="connsiteX2371" fmla="*/ 6653156 w 7106314"/>
              <a:gd name="connsiteY2371" fmla="*/ 3946769 h 6019653"/>
              <a:gd name="connsiteX2372" fmla="*/ 6674803 w 7106314"/>
              <a:gd name="connsiteY2372" fmla="*/ 3963268 h 6019653"/>
              <a:gd name="connsiteX2373" fmla="*/ 6686349 w 7106314"/>
              <a:gd name="connsiteY2373" fmla="*/ 3978267 h 6019653"/>
              <a:gd name="connsiteX2374" fmla="*/ 6699338 w 7106314"/>
              <a:gd name="connsiteY2374" fmla="*/ 3990266 h 6019653"/>
              <a:gd name="connsiteX2375" fmla="*/ 6715213 w 7106314"/>
              <a:gd name="connsiteY2375" fmla="*/ 3997766 h 6019653"/>
              <a:gd name="connsiteX2376" fmla="*/ 6731088 w 7106314"/>
              <a:gd name="connsiteY2376" fmla="*/ 4008265 h 6019653"/>
              <a:gd name="connsiteX2377" fmla="*/ 6735417 w 7106314"/>
              <a:gd name="connsiteY2377" fmla="*/ 4009766 h 6019653"/>
              <a:gd name="connsiteX2378" fmla="*/ 6739747 w 7106314"/>
              <a:gd name="connsiteY2378" fmla="*/ 4014265 h 6019653"/>
              <a:gd name="connsiteX2379" fmla="*/ 6741189 w 7106314"/>
              <a:gd name="connsiteY2379" fmla="*/ 4020265 h 6019653"/>
              <a:gd name="connsiteX2380" fmla="*/ 6745519 w 7106314"/>
              <a:gd name="connsiteY2380" fmla="*/ 4021765 h 6019653"/>
              <a:gd name="connsiteX2381" fmla="*/ 6748406 w 7106314"/>
              <a:gd name="connsiteY2381" fmla="*/ 4026264 h 6019653"/>
              <a:gd name="connsiteX2382" fmla="*/ 6754179 w 7106314"/>
              <a:gd name="connsiteY2382" fmla="*/ 4032264 h 6019653"/>
              <a:gd name="connsiteX2383" fmla="*/ 6754179 w 7106314"/>
              <a:gd name="connsiteY2383" fmla="*/ 4026264 h 6019653"/>
              <a:gd name="connsiteX2384" fmla="*/ 6754179 w 7106314"/>
              <a:gd name="connsiteY2384" fmla="*/ 4021765 h 6019653"/>
              <a:gd name="connsiteX2385" fmla="*/ 6754179 w 7106314"/>
              <a:gd name="connsiteY2385" fmla="*/ 4018765 h 6019653"/>
              <a:gd name="connsiteX2386" fmla="*/ 6775826 w 7106314"/>
              <a:gd name="connsiteY2386" fmla="*/ 4026264 h 6019653"/>
              <a:gd name="connsiteX2387" fmla="*/ 6797474 w 7106314"/>
              <a:gd name="connsiteY2387" fmla="*/ 4035264 h 6019653"/>
              <a:gd name="connsiteX2388" fmla="*/ 6806133 w 7106314"/>
              <a:gd name="connsiteY2388" fmla="*/ 4036764 h 6019653"/>
              <a:gd name="connsiteX2389" fmla="*/ 6813349 w 7106314"/>
              <a:gd name="connsiteY2389" fmla="*/ 4042764 h 6019653"/>
              <a:gd name="connsiteX2390" fmla="*/ 6819121 w 7106314"/>
              <a:gd name="connsiteY2390" fmla="*/ 4047263 h 6019653"/>
              <a:gd name="connsiteX2391" fmla="*/ 6827780 w 7106314"/>
              <a:gd name="connsiteY2391" fmla="*/ 4044263 h 6019653"/>
              <a:gd name="connsiteX2392" fmla="*/ 6836439 w 7106314"/>
              <a:gd name="connsiteY2392" fmla="*/ 4038264 h 6019653"/>
              <a:gd name="connsiteX2393" fmla="*/ 6836439 w 7106314"/>
              <a:gd name="connsiteY2393" fmla="*/ 4047263 h 6019653"/>
              <a:gd name="connsiteX2394" fmla="*/ 6836439 w 7106314"/>
              <a:gd name="connsiteY2394" fmla="*/ 4050263 h 6019653"/>
              <a:gd name="connsiteX2395" fmla="*/ 6834997 w 7106314"/>
              <a:gd name="connsiteY2395" fmla="*/ 4054763 h 6019653"/>
              <a:gd name="connsiteX2396" fmla="*/ 6833553 w 7106314"/>
              <a:gd name="connsiteY2396" fmla="*/ 4059262 h 6019653"/>
              <a:gd name="connsiteX2397" fmla="*/ 6829224 w 7106314"/>
              <a:gd name="connsiteY2397" fmla="*/ 4060763 h 6019653"/>
              <a:gd name="connsiteX2398" fmla="*/ 6823451 w 7106314"/>
              <a:gd name="connsiteY2398" fmla="*/ 4060763 h 6019653"/>
              <a:gd name="connsiteX2399" fmla="*/ 6817679 w 7106314"/>
              <a:gd name="connsiteY2399" fmla="*/ 4062262 h 6019653"/>
              <a:gd name="connsiteX2400" fmla="*/ 6847985 w 7106314"/>
              <a:gd name="connsiteY2400" fmla="*/ 4078762 h 6019653"/>
              <a:gd name="connsiteX2401" fmla="*/ 6852315 w 7106314"/>
              <a:gd name="connsiteY2401" fmla="*/ 4081762 h 6019653"/>
              <a:gd name="connsiteX2402" fmla="*/ 6853757 w 7106314"/>
              <a:gd name="connsiteY2402" fmla="*/ 4081762 h 6019653"/>
              <a:gd name="connsiteX2403" fmla="*/ 6858087 w 7106314"/>
              <a:gd name="connsiteY2403" fmla="*/ 4083261 h 6019653"/>
              <a:gd name="connsiteX2404" fmla="*/ 6875405 w 7106314"/>
              <a:gd name="connsiteY2404" fmla="*/ 4093761 h 6019653"/>
              <a:gd name="connsiteX2405" fmla="*/ 6894167 w 7106314"/>
              <a:gd name="connsiteY2405" fmla="*/ 4099761 h 6019653"/>
              <a:gd name="connsiteX2406" fmla="*/ 6912928 w 7106314"/>
              <a:gd name="connsiteY2406" fmla="*/ 4099761 h 6019653"/>
              <a:gd name="connsiteX2407" fmla="*/ 6933133 w 7106314"/>
              <a:gd name="connsiteY2407" fmla="*/ 4101260 h 6019653"/>
              <a:gd name="connsiteX2408" fmla="*/ 6938905 w 7106314"/>
              <a:gd name="connsiteY2408" fmla="*/ 4111760 h 6019653"/>
              <a:gd name="connsiteX2409" fmla="*/ 6944678 w 7106314"/>
              <a:gd name="connsiteY2409" fmla="*/ 4122259 h 6019653"/>
              <a:gd name="connsiteX2410" fmla="*/ 6949007 w 7106314"/>
              <a:gd name="connsiteY2410" fmla="*/ 4134258 h 6019653"/>
              <a:gd name="connsiteX2411" fmla="*/ 6950451 w 7106314"/>
              <a:gd name="connsiteY2411" fmla="*/ 4140258 h 6019653"/>
              <a:gd name="connsiteX2412" fmla="*/ 6954780 w 7106314"/>
              <a:gd name="connsiteY2412" fmla="*/ 4144758 h 6019653"/>
              <a:gd name="connsiteX2413" fmla="*/ 6957666 w 7106314"/>
              <a:gd name="connsiteY2413" fmla="*/ 4147758 h 6019653"/>
              <a:gd name="connsiteX2414" fmla="*/ 6963439 w 7106314"/>
              <a:gd name="connsiteY2414" fmla="*/ 4152257 h 6019653"/>
              <a:gd name="connsiteX2415" fmla="*/ 6950451 w 7106314"/>
              <a:gd name="connsiteY2415" fmla="*/ 4153758 h 6019653"/>
              <a:gd name="connsiteX2416" fmla="*/ 6940348 w 7106314"/>
              <a:gd name="connsiteY2416" fmla="*/ 4147758 h 6019653"/>
              <a:gd name="connsiteX2417" fmla="*/ 6930247 w 7106314"/>
              <a:gd name="connsiteY2417" fmla="*/ 4132759 h 6019653"/>
              <a:gd name="connsiteX2418" fmla="*/ 6917257 w 7106314"/>
              <a:gd name="connsiteY2418" fmla="*/ 4132759 h 6019653"/>
              <a:gd name="connsiteX2419" fmla="*/ 6902825 w 7106314"/>
              <a:gd name="connsiteY2419" fmla="*/ 4129759 h 6019653"/>
              <a:gd name="connsiteX2420" fmla="*/ 6889837 w 7106314"/>
              <a:gd name="connsiteY2420" fmla="*/ 4125259 h 6019653"/>
              <a:gd name="connsiteX2421" fmla="*/ 6879735 w 7106314"/>
              <a:gd name="connsiteY2421" fmla="*/ 4113259 h 6019653"/>
              <a:gd name="connsiteX2422" fmla="*/ 6878292 w 7106314"/>
              <a:gd name="connsiteY2422" fmla="*/ 4111760 h 6019653"/>
              <a:gd name="connsiteX2423" fmla="*/ 6873962 w 7106314"/>
              <a:gd name="connsiteY2423" fmla="*/ 4111760 h 6019653"/>
              <a:gd name="connsiteX2424" fmla="*/ 6872519 w 7106314"/>
              <a:gd name="connsiteY2424" fmla="*/ 4110260 h 6019653"/>
              <a:gd name="connsiteX2425" fmla="*/ 6853757 w 7106314"/>
              <a:gd name="connsiteY2425" fmla="*/ 4105760 h 6019653"/>
              <a:gd name="connsiteX2426" fmla="*/ 6839325 w 7106314"/>
              <a:gd name="connsiteY2426" fmla="*/ 4099761 h 6019653"/>
              <a:gd name="connsiteX2427" fmla="*/ 6762837 w 7106314"/>
              <a:gd name="connsiteY2427" fmla="*/ 4065262 h 6019653"/>
              <a:gd name="connsiteX2428" fmla="*/ 6757065 w 7106314"/>
              <a:gd name="connsiteY2428" fmla="*/ 4065262 h 6019653"/>
              <a:gd name="connsiteX2429" fmla="*/ 6751293 w 7106314"/>
              <a:gd name="connsiteY2429" fmla="*/ 4065262 h 6019653"/>
              <a:gd name="connsiteX2430" fmla="*/ 6751293 w 7106314"/>
              <a:gd name="connsiteY2430" fmla="*/ 4072762 h 6019653"/>
              <a:gd name="connsiteX2431" fmla="*/ 6752735 w 7106314"/>
              <a:gd name="connsiteY2431" fmla="*/ 4077261 h 6019653"/>
              <a:gd name="connsiteX2432" fmla="*/ 6754179 w 7106314"/>
              <a:gd name="connsiteY2432" fmla="*/ 4083261 h 6019653"/>
              <a:gd name="connsiteX2433" fmla="*/ 6758507 w 7106314"/>
              <a:gd name="connsiteY2433" fmla="*/ 4087761 h 6019653"/>
              <a:gd name="connsiteX2434" fmla="*/ 6762837 w 7106314"/>
              <a:gd name="connsiteY2434" fmla="*/ 4090761 h 6019653"/>
              <a:gd name="connsiteX2435" fmla="*/ 6767167 w 7106314"/>
              <a:gd name="connsiteY2435" fmla="*/ 4093761 h 6019653"/>
              <a:gd name="connsiteX2436" fmla="*/ 6771163 w 7106314"/>
              <a:gd name="connsiteY2436" fmla="*/ 4096876 h 6019653"/>
              <a:gd name="connsiteX2437" fmla="*/ 6784485 w 7106314"/>
              <a:gd name="connsiteY2437" fmla="*/ 4116259 h 6019653"/>
              <a:gd name="connsiteX2438" fmla="*/ 6801803 w 7106314"/>
              <a:gd name="connsiteY2438" fmla="*/ 4132759 h 6019653"/>
              <a:gd name="connsiteX2439" fmla="*/ 6820565 w 7106314"/>
              <a:gd name="connsiteY2439" fmla="*/ 4146258 h 6019653"/>
              <a:gd name="connsiteX2440" fmla="*/ 6839325 w 7106314"/>
              <a:gd name="connsiteY2440" fmla="*/ 4161257 h 6019653"/>
              <a:gd name="connsiteX2441" fmla="*/ 6856644 w 7106314"/>
              <a:gd name="connsiteY2441" fmla="*/ 4174756 h 6019653"/>
              <a:gd name="connsiteX2442" fmla="*/ 6875405 w 7106314"/>
              <a:gd name="connsiteY2442" fmla="*/ 4185255 h 6019653"/>
              <a:gd name="connsiteX2443" fmla="*/ 6879735 w 7106314"/>
              <a:gd name="connsiteY2443" fmla="*/ 4186756 h 6019653"/>
              <a:gd name="connsiteX2444" fmla="*/ 6884065 w 7106314"/>
              <a:gd name="connsiteY2444" fmla="*/ 4188255 h 6019653"/>
              <a:gd name="connsiteX2445" fmla="*/ 6885507 w 7106314"/>
              <a:gd name="connsiteY2445" fmla="*/ 4191255 h 6019653"/>
              <a:gd name="connsiteX2446" fmla="*/ 6888393 w 7106314"/>
              <a:gd name="connsiteY2446" fmla="*/ 4195755 h 6019653"/>
              <a:gd name="connsiteX2447" fmla="*/ 6889837 w 7106314"/>
              <a:gd name="connsiteY2447" fmla="*/ 4201755 h 6019653"/>
              <a:gd name="connsiteX2448" fmla="*/ 6889837 w 7106314"/>
              <a:gd name="connsiteY2448" fmla="*/ 4204755 h 6019653"/>
              <a:gd name="connsiteX2449" fmla="*/ 6889837 w 7106314"/>
              <a:gd name="connsiteY2449" fmla="*/ 4207755 h 6019653"/>
              <a:gd name="connsiteX2450" fmla="*/ 6889837 w 7106314"/>
              <a:gd name="connsiteY2450" fmla="*/ 4210754 h 6019653"/>
              <a:gd name="connsiteX2451" fmla="*/ 6891280 w 7106314"/>
              <a:gd name="connsiteY2451" fmla="*/ 4213754 h 6019653"/>
              <a:gd name="connsiteX2452" fmla="*/ 6894167 w 7106314"/>
              <a:gd name="connsiteY2452" fmla="*/ 4215254 h 6019653"/>
              <a:gd name="connsiteX2453" fmla="*/ 6933133 w 7106314"/>
              <a:gd name="connsiteY2453" fmla="*/ 4245252 h 6019653"/>
              <a:gd name="connsiteX2454" fmla="*/ 6940348 w 7106314"/>
              <a:gd name="connsiteY2454" fmla="*/ 4251252 h 6019653"/>
              <a:gd name="connsiteX2455" fmla="*/ 6949007 w 7106314"/>
              <a:gd name="connsiteY2455" fmla="*/ 4261752 h 6019653"/>
              <a:gd name="connsiteX2456" fmla="*/ 6918701 w 7106314"/>
              <a:gd name="connsiteY2456" fmla="*/ 4258752 h 6019653"/>
              <a:gd name="connsiteX2457" fmla="*/ 6885507 w 7106314"/>
              <a:gd name="connsiteY2457" fmla="*/ 4248252 h 6019653"/>
              <a:gd name="connsiteX2458" fmla="*/ 6891280 w 7106314"/>
              <a:gd name="connsiteY2458" fmla="*/ 4264751 h 6019653"/>
              <a:gd name="connsiteX2459" fmla="*/ 6899939 w 7106314"/>
              <a:gd name="connsiteY2459" fmla="*/ 4276751 h 6019653"/>
              <a:gd name="connsiteX2460" fmla="*/ 6907155 w 7106314"/>
              <a:gd name="connsiteY2460" fmla="*/ 4287250 h 6019653"/>
              <a:gd name="connsiteX2461" fmla="*/ 6921587 w 7106314"/>
              <a:gd name="connsiteY2461" fmla="*/ 4300749 h 6019653"/>
              <a:gd name="connsiteX2462" fmla="*/ 6936019 w 7106314"/>
              <a:gd name="connsiteY2462" fmla="*/ 4318748 h 6019653"/>
              <a:gd name="connsiteX2463" fmla="*/ 6928803 w 7106314"/>
              <a:gd name="connsiteY2463" fmla="*/ 4318748 h 6019653"/>
              <a:gd name="connsiteX2464" fmla="*/ 6924473 w 7106314"/>
              <a:gd name="connsiteY2464" fmla="*/ 4318748 h 6019653"/>
              <a:gd name="connsiteX2465" fmla="*/ 6918701 w 7106314"/>
              <a:gd name="connsiteY2465" fmla="*/ 4318748 h 6019653"/>
              <a:gd name="connsiteX2466" fmla="*/ 6921587 w 7106314"/>
              <a:gd name="connsiteY2466" fmla="*/ 4327748 h 6019653"/>
              <a:gd name="connsiteX2467" fmla="*/ 6924473 w 7106314"/>
              <a:gd name="connsiteY2467" fmla="*/ 4335247 h 6019653"/>
              <a:gd name="connsiteX2468" fmla="*/ 6914371 w 7106314"/>
              <a:gd name="connsiteY2468" fmla="*/ 4327748 h 6019653"/>
              <a:gd name="connsiteX2469" fmla="*/ 6908598 w 7106314"/>
              <a:gd name="connsiteY2469" fmla="*/ 4314248 h 6019653"/>
              <a:gd name="connsiteX2470" fmla="*/ 6905712 w 7106314"/>
              <a:gd name="connsiteY2470" fmla="*/ 4302249 h 6019653"/>
              <a:gd name="connsiteX2471" fmla="*/ 6901383 w 7106314"/>
              <a:gd name="connsiteY2471" fmla="*/ 4293249 h 6019653"/>
              <a:gd name="connsiteX2472" fmla="*/ 6889837 w 7106314"/>
              <a:gd name="connsiteY2472" fmla="*/ 4284250 h 6019653"/>
              <a:gd name="connsiteX2473" fmla="*/ 6889837 w 7106314"/>
              <a:gd name="connsiteY2473" fmla="*/ 4290250 h 6019653"/>
              <a:gd name="connsiteX2474" fmla="*/ 6889837 w 7106314"/>
              <a:gd name="connsiteY2474" fmla="*/ 4299249 h 6019653"/>
              <a:gd name="connsiteX2475" fmla="*/ 6884065 w 7106314"/>
              <a:gd name="connsiteY2475" fmla="*/ 4296249 h 6019653"/>
              <a:gd name="connsiteX2476" fmla="*/ 6879735 w 7106314"/>
              <a:gd name="connsiteY2476" fmla="*/ 4293249 h 6019653"/>
              <a:gd name="connsiteX2477" fmla="*/ 6875405 w 7106314"/>
              <a:gd name="connsiteY2477" fmla="*/ 4288750 h 6019653"/>
              <a:gd name="connsiteX2478" fmla="*/ 6872519 w 7106314"/>
              <a:gd name="connsiteY2478" fmla="*/ 4284250 h 6019653"/>
              <a:gd name="connsiteX2479" fmla="*/ 6868189 w 7106314"/>
              <a:gd name="connsiteY2479" fmla="*/ 4279751 h 6019653"/>
              <a:gd name="connsiteX2480" fmla="*/ 6797474 w 7106314"/>
              <a:gd name="connsiteY2480" fmla="*/ 4209254 h 6019653"/>
              <a:gd name="connsiteX2481" fmla="*/ 6790257 w 7106314"/>
              <a:gd name="connsiteY2481" fmla="*/ 4198755 h 6019653"/>
              <a:gd name="connsiteX2482" fmla="*/ 6781599 w 7106314"/>
              <a:gd name="connsiteY2482" fmla="*/ 4188255 h 6019653"/>
              <a:gd name="connsiteX2483" fmla="*/ 6772939 w 7106314"/>
              <a:gd name="connsiteY2483" fmla="*/ 4179256 h 6019653"/>
              <a:gd name="connsiteX2484" fmla="*/ 6751293 w 7106314"/>
              <a:gd name="connsiteY2484" fmla="*/ 4156757 h 6019653"/>
              <a:gd name="connsiteX2485" fmla="*/ 6726758 w 7106314"/>
              <a:gd name="connsiteY2485" fmla="*/ 4140258 h 6019653"/>
              <a:gd name="connsiteX2486" fmla="*/ 6699338 w 7106314"/>
              <a:gd name="connsiteY2486" fmla="*/ 4125259 h 6019653"/>
              <a:gd name="connsiteX2487" fmla="*/ 6676247 w 7106314"/>
              <a:gd name="connsiteY2487" fmla="*/ 4110260 h 6019653"/>
              <a:gd name="connsiteX2488" fmla="*/ 6651713 w 7106314"/>
              <a:gd name="connsiteY2488" fmla="*/ 4090761 h 6019653"/>
              <a:gd name="connsiteX2489" fmla="*/ 6592543 w 7106314"/>
              <a:gd name="connsiteY2489" fmla="*/ 4053263 h 6019653"/>
              <a:gd name="connsiteX2490" fmla="*/ 6552133 w 7106314"/>
              <a:gd name="connsiteY2490" fmla="*/ 4021765 h 6019653"/>
              <a:gd name="connsiteX2491" fmla="*/ 6466986 w 7106314"/>
              <a:gd name="connsiteY2491" fmla="*/ 3961768 h 6019653"/>
              <a:gd name="connsiteX2492" fmla="*/ 6461213 w 7106314"/>
              <a:gd name="connsiteY2492" fmla="*/ 3958768 h 6019653"/>
              <a:gd name="connsiteX2493" fmla="*/ 6458327 w 7106314"/>
              <a:gd name="connsiteY2493" fmla="*/ 3955769 h 6019653"/>
              <a:gd name="connsiteX2494" fmla="*/ 6451111 w 7106314"/>
              <a:gd name="connsiteY2494" fmla="*/ 3952769 h 6019653"/>
              <a:gd name="connsiteX2495" fmla="*/ 6448225 w 7106314"/>
              <a:gd name="connsiteY2495" fmla="*/ 3952769 h 6019653"/>
              <a:gd name="connsiteX2496" fmla="*/ 6439566 w 7106314"/>
              <a:gd name="connsiteY2496" fmla="*/ 3952769 h 6019653"/>
              <a:gd name="connsiteX2497" fmla="*/ 6438122 w 7106314"/>
              <a:gd name="connsiteY2497" fmla="*/ 3952769 h 6019653"/>
              <a:gd name="connsiteX2498" fmla="*/ 6436679 w 7106314"/>
              <a:gd name="connsiteY2498" fmla="*/ 3951268 h 6019653"/>
              <a:gd name="connsiteX2499" fmla="*/ 6432349 w 7106314"/>
              <a:gd name="connsiteY2499" fmla="*/ 3949769 h 6019653"/>
              <a:gd name="connsiteX2500" fmla="*/ 6430907 w 7106314"/>
              <a:gd name="connsiteY2500" fmla="*/ 3946769 h 6019653"/>
              <a:gd name="connsiteX2501" fmla="*/ 6416475 w 7106314"/>
              <a:gd name="connsiteY2501" fmla="*/ 3934770 h 6019653"/>
              <a:gd name="connsiteX2502" fmla="*/ 6400599 w 7106314"/>
              <a:gd name="connsiteY2502" fmla="*/ 3927270 h 6019653"/>
              <a:gd name="connsiteX2503" fmla="*/ 6384725 w 7106314"/>
              <a:gd name="connsiteY2503" fmla="*/ 3916771 h 6019653"/>
              <a:gd name="connsiteX2504" fmla="*/ 6381839 w 7106314"/>
              <a:gd name="connsiteY2504" fmla="*/ 3921270 h 6019653"/>
              <a:gd name="connsiteX2505" fmla="*/ 6384725 w 7106314"/>
              <a:gd name="connsiteY2505" fmla="*/ 3924270 h 6019653"/>
              <a:gd name="connsiteX2506" fmla="*/ 6387611 w 7106314"/>
              <a:gd name="connsiteY2506" fmla="*/ 3928770 h 6019653"/>
              <a:gd name="connsiteX2507" fmla="*/ 6389054 w 7106314"/>
              <a:gd name="connsiteY2507" fmla="*/ 3933269 h 6019653"/>
              <a:gd name="connsiteX2508" fmla="*/ 6400599 w 7106314"/>
              <a:gd name="connsiteY2508" fmla="*/ 3940769 h 6019653"/>
              <a:gd name="connsiteX2509" fmla="*/ 6415031 w 7106314"/>
              <a:gd name="connsiteY2509" fmla="*/ 3951268 h 6019653"/>
              <a:gd name="connsiteX2510" fmla="*/ 6428021 w 7106314"/>
              <a:gd name="connsiteY2510" fmla="*/ 3958768 h 6019653"/>
              <a:gd name="connsiteX2511" fmla="*/ 6438122 w 7106314"/>
              <a:gd name="connsiteY2511" fmla="*/ 3964768 h 6019653"/>
              <a:gd name="connsiteX2512" fmla="*/ 6443895 w 7106314"/>
              <a:gd name="connsiteY2512" fmla="*/ 3973768 h 6019653"/>
              <a:gd name="connsiteX2513" fmla="*/ 6453997 w 7106314"/>
              <a:gd name="connsiteY2513" fmla="*/ 3985767 h 6019653"/>
              <a:gd name="connsiteX2514" fmla="*/ 6458327 w 7106314"/>
              <a:gd name="connsiteY2514" fmla="*/ 3985767 h 6019653"/>
              <a:gd name="connsiteX2515" fmla="*/ 6464099 w 7106314"/>
              <a:gd name="connsiteY2515" fmla="*/ 3984267 h 6019653"/>
              <a:gd name="connsiteX2516" fmla="*/ 6469872 w 7106314"/>
              <a:gd name="connsiteY2516" fmla="*/ 3985767 h 6019653"/>
              <a:gd name="connsiteX2517" fmla="*/ 6472759 w 7106314"/>
              <a:gd name="connsiteY2517" fmla="*/ 3985767 h 6019653"/>
              <a:gd name="connsiteX2518" fmla="*/ 6477089 w 7106314"/>
              <a:gd name="connsiteY2518" fmla="*/ 3990266 h 6019653"/>
              <a:gd name="connsiteX2519" fmla="*/ 6478531 w 7106314"/>
              <a:gd name="connsiteY2519" fmla="*/ 3993266 h 6019653"/>
              <a:gd name="connsiteX2520" fmla="*/ 6481417 w 7106314"/>
              <a:gd name="connsiteY2520" fmla="*/ 4002266 h 6019653"/>
              <a:gd name="connsiteX2521" fmla="*/ 6482861 w 7106314"/>
              <a:gd name="connsiteY2521" fmla="*/ 4006766 h 6019653"/>
              <a:gd name="connsiteX2522" fmla="*/ 6487191 w 7106314"/>
              <a:gd name="connsiteY2522" fmla="*/ 4009766 h 6019653"/>
              <a:gd name="connsiteX2523" fmla="*/ 6491520 w 7106314"/>
              <a:gd name="connsiteY2523" fmla="*/ 4012765 h 6019653"/>
              <a:gd name="connsiteX2524" fmla="*/ 6520384 w 7106314"/>
              <a:gd name="connsiteY2524" fmla="*/ 4026264 h 6019653"/>
              <a:gd name="connsiteX2525" fmla="*/ 6544917 w 7106314"/>
              <a:gd name="connsiteY2525" fmla="*/ 4044263 h 6019653"/>
              <a:gd name="connsiteX2526" fmla="*/ 6547803 w 7106314"/>
              <a:gd name="connsiteY2526" fmla="*/ 4047263 h 6019653"/>
              <a:gd name="connsiteX2527" fmla="*/ 6552133 w 7106314"/>
              <a:gd name="connsiteY2527" fmla="*/ 4048763 h 6019653"/>
              <a:gd name="connsiteX2528" fmla="*/ 6555020 w 7106314"/>
              <a:gd name="connsiteY2528" fmla="*/ 4050263 h 6019653"/>
              <a:gd name="connsiteX2529" fmla="*/ 6557907 w 7106314"/>
              <a:gd name="connsiteY2529" fmla="*/ 4053263 h 6019653"/>
              <a:gd name="connsiteX2530" fmla="*/ 6559349 w 7106314"/>
              <a:gd name="connsiteY2530" fmla="*/ 4054763 h 6019653"/>
              <a:gd name="connsiteX2531" fmla="*/ 6559349 w 7106314"/>
              <a:gd name="connsiteY2531" fmla="*/ 4060763 h 6019653"/>
              <a:gd name="connsiteX2532" fmla="*/ 6560793 w 7106314"/>
              <a:gd name="connsiteY2532" fmla="*/ 4062262 h 6019653"/>
              <a:gd name="connsiteX2533" fmla="*/ 6566565 w 7106314"/>
              <a:gd name="connsiteY2533" fmla="*/ 4066762 h 6019653"/>
              <a:gd name="connsiteX2534" fmla="*/ 6570895 w 7106314"/>
              <a:gd name="connsiteY2534" fmla="*/ 4069762 h 6019653"/>
              <a:gd name="connsiteX2535" fmla="*/ 6576667 w 7106314"/>
              <a:gd name="connsiteY2535" fmla="*/ 4072762 h 6019653"/>
              <a:gd name="connsiteX2536" fmla="*/ 6582440 w 7106314"/>
              <a:gd name="connsiteY2536" fmla="*/ 4072762 h 6019653"/>
              <a:gd name="connsiteX2537" fmla="*/ 6588213 w 7106314"/>
              <a:gd name="connsiteY2537" fmla="*/ 4072762 h 6019653"/>
              <a:gd name="connsiteX2538" fmla="*/ 6596872 w 7106314"/>
              <a:gd name="connsiteY2538" fmla="*/ 4072762 h 6019653"/>
              <a:gd name="connsiteX2539" fmla="*/ 6605531 w 7106314"/>
              <a:gd name="connsiteY2539" fmla="*/ 4089261 h 6019653"/>
              <a:gd name="connsiteX2540" fmla="*/ 6619963 w 7106314"/>
              <a:gd name="connsiteY2540" fmla="*/ 4101260 h 6019653"/>
              <a:gd name="connsiteX2541" fmla="*/ 6637281 w 7106314"/>
              <a:gd name="connsiteY2541" fmla="*/ 4110260 h 6019653"/>
              <a:gd name="connsiteX2542" fmla="*/ 6679133 w 7106314"/>
              <a:gd name="connsiteY2542" fmla="*/ 4135759 h 6019653"/>
              <a:gd name="connsiteX2543" fmla="*/ 6715213 w 7106314"/>
              <a:gd name="connsiteY2543" fmla="*/ 4167256 h 6019653"/>
              <a:gd name="connsiteX2544" fmla="*/ 6731088 w 7106314"/>
              <a:gd name="connsiteY2544" fmla="*/ 4180756 h 6019653"/>
              <a:gd name="connsiteX2545" fmla="*/ 6748406 w 7106314"/>
              <a:gd name="connsiteY2545" fmla="*/ 4192755 h 6019653"/>
              <a:gd name="connsiteX2546" fmla="*/ 6790257 w 7106314"/>
              <a:gd name="connsiteY2546" fmla="*/ 4231753 h 6019653"/>
              <a:gd name="connsiteX2547" fmla="*/ 6790257 w 7106314"/>
              <a:gd name="connsiteY2547" fmla="*/ 4236253 h 6019653"/>
              <a:gd name="connsiteX2548" fmla="*/ 6790257 w 7106314"/>
              <a:gd name="connsiteY2548" fmla="*/ 4237753 h 6019653"/>
              <a:gd name="connsiteX2549" fmla="*/ 6790257 w 7106314"/>
              <a:gd name="connsiteY2549" fmla="*/ 4242252 h 6019653"/>
              <a:gd name="connsiteX2550" fmla="*/ 6787371 w 7106314"/>
              <a:gd name="connsiteY2550" fmla="*/ 4245252 h 6019653"/>
              <a:gd name="connsiteX2551" fmla="*/ 6778712 w 7106314"/>
              <a:gd name="connsiteY2551" fmla="*/ 4233253 h 6019653"/>
              <a:gd name="connsiteX2552" fmla="*/ 6764281 w 7106314"/>
              <a:gd name="connsiteY2552" fmla="*/ 4225754 h 6019653"/>
              <a:gd name="connsiteX2553" fmla="*/ 6751293 w 7106314"/>
              <a:gd name="connsiteY2553" fmla="*/ 4224253 h 6019653"/>
              <a:gd name="connsiteX2554" fmla="*/ 6735417 w 7106314"/>
              <a:gd name="connsiteY2554" fmla="*/ 4221253 h 6019653"/>
              <a:gd name="connsiteX2555" fmla="*/ 6733974 w 7106314"/>
              <a:gd name="connsiteY2555" fmla="*/ 4216754 h 6019653"/>
              <a:gd name="connsiteX2556" fmla="*/ 6733974 w 7106314"/>
              <a:gd name="connsiteY2556" fmla="*/ 4215254 h 6019653"/>
              <a:gd name="connsiteX2557" fmla="*/ 6731088 w 7106314"/>
              <a:gd name="connsiteY2557" fmla="*/ 4210754 h 6019653"/>
              <a:gd name="connsiteX2558" fmla="*/ 6729644 w 7106314"/>
              <a:gd name="connsiteY2558" fmla="*/ 4207755 h 6019653"/>
              <a:gd name="connsiteX2559" fmla="*/ 6726758 w 7106314"/>
              <a:gd name="connsiteY2559" fmla="*/ 4204755 h 6019653"/>
              <a:gd name="connsiteX2560" fmla="*/ 6725315 w 7106314"/>
              <a:gd name="connsiteY2560" fmla="*/ 4203254 h 6019653"/>
              <a:gd name="connsiteX2561" fmla="*/ 6720985 w 7106314"/>
              <a:gd name="connsiteY2561" fmla="*/ 4203254 h 6019653"/>
              <a:gd name="connsiteX2562" fmla="*/ 6715213 w 7106314"/>
              <a:gd name="connsiteY2562" fmla="*/ 4203254 h 6019653"/>
              <a:gd name="connsiteX2563" fmla="*/ 6713769 w 7106314"/>
              <a:gd name="connsiteY2563" fmla="*/ 4203254 h 6019653"/>
              <a:gd name="connsiteX2564" fmla="*/ 6709439 w 7106314"/>
              <a:gd name="connsiteY2564" fmla="*/ 4201755 h 6019653"/>
              <a:gd name="connsiteX2565" fmla="*/ 6706553 w 7106314"/>
              <a:gd name="connsiteY2565" fmla="*/ 4198755 h 6019653"/>
              <a:gd name="connsiteX2566" fmla="*/ 6703667 w 7106314"/>
              <a:gd name="connsiteY2566" fmla="*/ 4197255 h 6019653"/>
              <a:gd name="connsiteX2567" fmla="*/ 6663258 w 7106314"/>
              <a:gd name="connsiteY2567" fmla="*/ 4164256 h 6019653"/>
              <a:gd name="connsiteX2568" fmla="*/ 6657485 w 7106314"/>
              <a:gd name="connsiteY2568" fmla="*/ 4161257 h 6019653"/>
              <a:gd name="connsiteX2569" fmla="*/ 6651713 w 7106314"/>
              <a:gd name="connsiteY2569" fmla="*/ 4153758 h 6019653"/>
              <a:gd name="connsiteX2570" fmla="*/ 6645940 w 7106314"/>
              <a:gd name="connsiteY2570" fmla="*/ 4150758 h 6019653"/>
              <a:gd name="connsiteX2571" fmla="*/ 6641611 w 7106314"/>
              <a:gd name="connsiteY2571" fmla="*/ 4144758 h 6019653"/>
              <a:gd name="connsiteX2572" fmla="*/ 6638725 w 7106314"/>
              <a:gd name="connsiteY2572" fmla="*/ 4135759 h 6019653"/>
              <a:gd name="connsiteX2573" fmla="*/ 6635838 w 7106314"/>
              <a:gd name="connsiteY2573" fmla="*/ 4132759 h 6019653"/>
              <a:gd name="connsiteX2574" fmla="*/ 6631508 w 7106314"/>
              <a:gd name="connsiteY2574" fmla="*/ 4128259 h 6019653"/>
              <a:gd name="connsiteX2575" fmla="*/ 6627179 w 7106314"/>
              <a:gd name="connsiteY2575" fmla="*/ 4123759 h 6019653"/>
              <a:gd name="connsiteX2576" fmla="*/ 6578111 w 7106314"/>
              <a:gd name="connsiteY2576" fmla="*/ 4090761 h 6019653"/>
              <a:gd name="connsiteX2577" fmla="*/ 6565122 w 7106314"/>
              <a:gd name="connsiteY2577" fmla="*/ 4081762 h 6019653"/>
              <a:gd name="connsiteX2578" fmla="*/ 6553577 w 7106314"/>
              <a:gd name="connsiteY2578" fmla="*/ 4071262 h 6019653"/>
              <a:gd name="connsiteX2579" fmla="*/ 6521827 w 7106314"/>
              <a:gd name="connsiteY2579" fmla="*/ 4047263 h 6019653"/>
              <a:gd name="connsiteX2580" fmla="*/ 6491520 w 7106314"/>
              <a:gd name="connsiteY2580" fmla="*/ 4026264 h 6019653"/>
              <a:gd name="connsiteX2581" fmla="*/ 6455441 w 7106314"/>
              <a:gd name="connsiteY2581" fmla="*/ 4008265 h 6019653"/>
              <a:gd name="connsiteX2582" fmla="*/ 6423691 w 7106314"/>
              <a:gd name="connsiteY2582" fmla="*/ 3987266 h 6019653"/>
              <a:gd name="connsiteX2583" fmla="*/ 6393384 w 7106314"/>
              <a:gd name="connsiteY2583" fmla="*/ 3967768 h 6019653"/>
              <a:gd name="connsiteX2584" fmla="*/ 6384725 w 7106314"/>
              <a:gd name="connsiteY2584" fmla="*/ 3963268 h 6019653"/>
              <a:gd name="connsiteX2585" fmla="*/ 6376066 w 7106314"/>
              <a:gd name="connsiteY2585" fmla="*/ 3958768 h 6019653"/>
              <a:gd name="connsiteX2586" fmla="*/ 6365963 w 7106314"/>
              <a:gd name="connsiteY2586" fmla="*/ 3957268 h 6019653"/>
              <a:gd name="connsiteX2587" fmla="*/ 6345759 w 7106314"/>
              <a:gd name="connsiteY2587" fmla="*/ 3949769 h 6019653"/>
              <a:gd name="connsiteX2588" fmla="*/ 6332771 w 7106314"/>
              <a:gd name="connsiteY2588" fmla="*/ 3937770 h 6019653"/>
              <a:gd name="connsiteX2589" fmla="*/ 6322668 w 7106314"/>
              <a:gd name="connsiteY2589" fmla="*/ 3918270 h 6019653"/>
              <a:gd name="connsiteX2590" fmla="*/ 6322668 w 7106314"/>
              <a:gd name="connsiteY2590" fmla="*/ 3916771 h 6019653"/>
              <a:gd name="connsiteX2591" fmla="*/ 6318339 w 7106314"/>
              <a:gd name="connsiteY2591" fmla="*/ 3915270 h 6019653"/>
              <a:gd name="connsiteX2592" fmla="*/ 6316895 w 7106314"/>
              <a:gd name="connsiteY2592" fmla="*/ 3912271 h 6019653"/>
              <a:gd name="connsiteX2593" fmla="*/ 6312566 w 7106314"/>
              <a:gd name="connsiteY2593" fmla="*/ 3918270 h 6019653"/>
              <a:gd name="connsiteX2594" fmla="*/ 6311123 w 7106314"/>
              <a:gd name="connsiteY2594" fmla="*/ 3922770 h 6019653"/>
              <a:gd name="connsiteX2595" fmla="*/ 6311123 w 7106314"/>
              <a:gd name="connsiteY2595" fmla="*/ 3928770 h 6019653"/>
              <a:gd name="connsiteX2596" fmla="*/ 6312566 w 7106314"/>
              <a:gd name="connsiteY2596" fmla="*/ 3933269 h 6019653"/>
              <a:gd name="connsiteX2597" fmla="*/ 6316895 w 7106314"/>
              <a:gd name="connsiteY2597" fmla="*/ 3939269 h 6019653"/>
              <a:gd name="connsiteX2598" fmla="*/ 6334213 w 7106314"/>
              <a:gd name="connsiteY2598" fmla="*/ 3963268 h 6019653"/>
              <a:gd name="connsiteX2599" fmla="*/ 6350089 w 7106314"/>
              <a:gd name="connsiteY2599" fmla="*/ 3990266 h 6019653"/>
              <a:gd name="connsiteX2600" fmla="*/ 6355861 w 7106314"/>
              <a:gd name="connsiteY2600" fmla="*/ 4002266 h 6019653"/>
              <a:gd name="connsiteX2601" fmla="*/ 6357305 w 7106314"/>
              <a:gd name="connsiteY2601" fmla="*/ 4014265 h 6019653"/>
              <a:gd name="connsiteX2602" fmla="*/ 6354418 w 7106314"/>
              <a:gd name="connsiteY2602" fmla="*/ 4030764 h 6019653"/>
              <a:gd name="connsiteX2603" fmla="*/ 6338543 w 7106314"/>
              <a:gd name="connsiteY2603" fmla="*/ 4021765 h 6019653"/>
              <a:gd name="connsiteX2604" fmla="*/ 6324111 w 7106314"/>
              <a:gd name="connsiteY2604" fmla="*/ 4015765 h 6019653"/>
              <a:gd name="connsiteX2605" fmla="*/ 6322668 w 7106314"/>
              <a:gd name="connsiteY2605" fmla="*/ 4018765 h 6019653"/>
              <a:gd name="connsiteX2606" fmla="*/ 6345759 w 7106314"/>
              <a:gd name="connsiteY2606" fmla="*/ 4041263 h 6019653"/>
              <a:gd name="connsiteX2607" fmla="*/ 6371736 w 7106314"/>
              <a:gd name="connsiteY2607" fmla="*/ 4060763 h 6019653"/>
              <a:gd name="connsiteX2608" fmla="*/ 6399157 w 7106314"/>
              <a:gd name="connsiteY2608" fmla="*/ 4078762 h 6019653"/>
              <a:gd name="connsiteX2609" fmla="*/ 6426577 w 7106314"/>
              <a:gd name="connsiteY2609" fmla="*/ 4095260 h 6019653"/>
              <a:gd name="connsiteX2610" fmla="*/ 6459771 w 7106314"/>
              <a:gd name="connsiteY2610" fmla="*/ 4123759 h 6019653"/>
              <a:gd name="connsiteX2611" fmla="*/ 6494407 w 7106314"/>
              <a:gd name="connsiteY2611" fmla="*/ 4150758 h 6019653"/>
              <a:gd name="connsiteX2612" fmla="*/ 6549247 w 7106314"/>
              <a:gd name="connsiteY2612" fmla="*/ 4186756 h 6019653"/>
              <a:gd name="connsiteX2613" fmla="*/ 6605531 w 7106314"/>
              <a:gd name="connsiteY2613" fmla="*/ 4221253 h 6019653"/>
              <a:gd name="connsiteX2614" fmla="*/ 6624293 w 7106314"/>
              <a:gd name="connsiteY2614" fmla="*/ 4233253 h 6019653"/>
              <a:gd name="connsiteX2615" fmla="*/ 6641611 w 7106314"/>
              <a:gd name="connsiteY2615" fmla="*/ 4242252 h 6019653"/>
              <a:gd name="connsiteX2616" fmla="*/ 6663258 w 7106314"/>
              <a:gd name="connsiteY2616" fmla="*/ 4248252 h 6019653"/>
              <a:gd name="connsiteX2617" fmla="*/ 6669031 w 7106314"/>
              <a:gd name="connsiteY2617" fmla="*/ 4249752 h 6019653"/>
              <a:gd name="connsiteX2618" fmla="*/ 6676247 w 7106314"/>
              <a:gd name="connsiteY2618" fmla="*/ 4251252 h 6019653"/>
              <a:gd name="connsiteX2619" fmla="*/ 6682019 w 7106314"/>
              <a:gd name="connsiteY2619" fmla="*/ 4258752 h 6019653"/>
              <a:gd name="connsiteX2620" fmla="*/ 6690679 w 7106314"/>
              <a:gd name="connsiteY2620" fmla="*/ 4261752 h 6019653"/>
              <a:gd name="connsiteX2621" fmla="*/ 6707997 w 7106314"/>
              <a:gd name="connsiteY2621" fmla="*/ 4270751 h 6019653"/>
              <a:gd name="connsiteX2622" fmla="*/ 6726758 w 7106314"/>
              <a:gd name="connsiteY2622" fmla="*/ 4278250 h 6019653"/>
              <a:gd name="connsiteX2623" fmla="*/ 6745519 w 7106314"/>
              <a:gd name="connsiteY2623" fmla="*/ 4287250 h 6019653"/>
              <a:gd name="connsiteX2624" fmla="*/ 6759951 w 7106314"/>
              <a:gd name="connsiteY2624" fmla="*/ 4299249 h 6019653"/>
              <a:gd name="connsiteX2625" fmla="*/ 6774383 w 7106314"/>
              <a:gd name="connsiteY2625" fmla="*/ 4311248 h 6019653"/>
              <a:gd name="connsiteX2626" fmla="*/ 6824894 w 7106314"/>
              <a:gd name="connsiteY2626" fmla="*/ 4347246 h 6019653"/>
              <a:gd name="connsiteX2627" fmla="*/ 6873962 w 7106314"/>
              <a:gd name="connsiteY2627" fmla="*/ 4386244 h 6019653"/>
              <a:gd name="connsiteX2628" fmla="*/ 6875405 w 7106314"/>
              <a:gd name="connsiteY2628" fmla="*/ 4387745 h 6019653"/>
              <a:gd name="connsiteX2629" fmla="*/ 6878292 w 7106314"/>
              <a:gd name="connsiteY2629" fmla="*/ 4390744 h 6019653"/>
              <a:gd name="connsiteX2630" fmla="*/ 6879735 w 7106314"/>
              <a:gd name="connsiteY2630" fmla="*/ 4392244 h 6019653"/>
              <a:gd name="connsiteX2631" fmla="*/ 6881179 w 7106314"/>
              <a:gd name="connsiteY2631" fmla="*/ 4405744 h 6019653"/>
              <a:gd name="connsiteX2632" fmla="*/ 6889837 w 7106314"/>
              <a:gd name="connsiteY2632" fmla="*/ 4416243 h 6019653"/>
              <a:gd name="connsiteX2633" fmla="*/ 6899939 w 7106314"/>
              <a:gd name="connsiteY2633" fmla="*/ 4422242 h 6019653"/>
              <a:gd name="connsiteX2634" fmla="*/ 6911485 w 7106314"/>
              <a:gd name="connsiteY2634" fmla="*/ 4428242 h 6019653"/>
              <a:gd name="connsiteX2635" fmla="*/ 6924473 w 7106314"/>
              <a:gd name="connsiteY2635" fmla="*/ 4437241 h 6019653"/>
              <a:gd name="connsiteX2636" fmla="*/ 6936019 w 7106314"/>
              <a:gd name="connsiteY2636" fmla="*/ 4447741 h 6019653"/>
              <a:gd name="connsiteX2637" fmla="*/ 6954780 w 7106314"/>
              <a:gd name="connsiteY2637" fmla="*/ 4459741 h 6019653"/>
              <a:gd name="connsiteX2638" fmla="*/ 6972098 w 7106314"/>
              <a:gd name="connsiteY2638" fmla="*/ 4468740 h 6019653"/>
              <a:gd name="connsiteX2639" fmla="*/ 6979315 w 7106314"/>
              <a:gd name="connsiteY2639" fmla="*/ 4473239 h 6019653"/>
              <a:gd name="connsiteX2640" fmla="*/ 6985087 w 7106314"/>
              <a:gd name="connsiteY2640" fmla="*/ 4477740 h 6019653"/>
              <a:gd name="connsiteX2641" fmla="*/ 6990860 w 7106314"/>
              <a:gd name="connsiteY2641" fmla="*/ 4483739 h 6019653"/>
              <a:gd name="connsiteX2642" fmla="*/ 6973541 w 7106314"/>
              <a:gd name="connsiteY2642" fmla="*/ 4479239 h 6019653"/>
              <a:gd name="connsiteX2643" fmla="*/ 6956223 w 7106314"/>
              <a:gd name="connsiteY2643" fmla="*/ 4471740 h 6019653"/>
              <a:gd name="connsiteX2644" fmla="*/ 6940348 w 7106314"/>
              <a:gd name="connsiteY2644" fmla="*/ 4462740 h 6019653"/>
              <a:gd name="connsiteX2645" fmla="*/ 6927360 w 7106314"/>
              <a:gd name="connsiteY2645" fmla="*/ 4455240 h 6019653"/>
              <a:gd name="connsiteX2646" fmla="*/ 6829224 w 7106314"/>
              <a:gd name="connsiteY2646" fmla="*/ 4399744 h 6019653"/>
              <a:gd name="connsiteX2647" fmla="*/ 6785929 w 7106314"/>
              <a:gd name="connsiteY2647" fmla="*/ 4375745 h 6019653"/>
              <a:gd name="connsiteX2648" fmla="*/ 6781599 w 7106314"/>
              <a:gd name="connsiteY2648" fmla="*/ 4375745 h 6019653"/>
              <a:gd name="connsiteX2649" fmla="*/ 6778712 w 7106314"/>
              <a:gd name="connsiteY2649" fmla="*/ 4374245 h 6019653"/>
              <a:gd name="connsiteX2650" fmla="*/ 6774383 w 7106314"/>
              <a:gd name="connsiteY2650" fmla="*/ 4374245 h 6019653"/>
              <a:gd name="connsiteX2651" fmla="*/ 6772939 w 7106314"/>
              <a:gd name="connsiteY2651" fmla="*/ 4377245 h 6019653"/>
              <a:gd name="connsiteX2652" fmla="*/ 6846542 w 7106314"/>
              <a:gd name="connsiteY2652" fmla="*/ 4437241 h 6019653"/>
              <a:gd name="connsiteX2653" fmla="*/ 6824894 w 7106314"/>
              <a:gd name="connsiteY2653" fmla="*/ 4432742 h 6019653"/>
              <a:gd name="connsiteX2654" fmla="*/ 6806133 w 7106314"/>
              <a:gd name="connsiteY2654" fmla="*/ 4422242 h 6019653"/>
              <a:gd name="connsiteX2655" fmla="*/ 6787371 w 7106314"/>
              <a:gd name="connsiteY2655" fmla="*/ 4411743 h 6019653"/>
              <a:gd name="connsiteX2656" fmla="*/ 6778712 w 7106314"/>
              <a:gd name="connsiteY2656" fmla="*/ 4404243 h 6019653"/>
              <a:gd name="connsiteX2657" fmla="*/ 6768611 w 7106314"/>
              <a:gd name="connsiteY2657" fmla="*/ 4398244 h 6019653"/>
              <a:gd name="connsiteX2658" fmla="*/ 6764281 w 7106314"/>
              <a:gd name="connsiteY2658" fmla="*/ 4398244 h 6019653"/>
              <a:gd name="connsiteX2659" fmla="*/ 6759951 w 7106314"/>
              <a:gd name="connsiteY2659" fmla="*/ 4396744 h 6019653"/>
              <a:gd name="connsiteX2660" fmla="*/ 6757065 w 7106314"/>
              <a:gd name="connsiteY2660" fmla="*/ 4393744 h 6019653"/>
              <a:gd name="connsiteX2661" fmla="*/ 6754179 w 7106314"/>
              <a:gd name="connsiteY2661" fmla="*/ 4392244 h 6019653"/>
              <a:gd name="connsiteX2662" fmla="*/ 6752735 w 7106314"/>
              <a:gd name="connsiteY2662" fmla="*/ 4387745 h 6019653"/>
              <a:gd name="connsiteX2663" fmla="*/ 6751293 w 7106314"/>
              <a:gd name="connsiteY2663" fmla="*/ 4384745 h 6019653"/>
              <a:gd name="connsiteX2664" fmla="*/ 6748406 w 7106314"/>
              <a:gd name="connsiteY2664" fmla="*/ 4380245 h 6019653"/>
              <a:gd name="connsiteX2665" fmla="*/ 6746963 w 7106314"/>
              <a:gd name="connsiteY2665" fmla="*/ 4377245 h 6019653"/>
              <a:gd name="connsiteX2666" fmla="*/ 6742633 w 7106314"/>
              <a:gd name="connsiteY2666" fmla="*/ 4374245 h 6019653"/>
              <a:gd name="connsiteX2667" fmla="*/ 6739747 w 7106314"/>
              <a:gd name="connsiteY2667" fmla="*/ 4371245 h 6019653"/>
              <a:gd name="connsiteX2668" fmla="*/ 6630065 w 7106314"/>
              <a:gd name="connsiteY2668" fmla="*/ 4302249 h 6019653"/>
              <a:gd name="connsiteX2669" fmla="*/ 6621406 w 7106314"/>
              <a:gd name="connsiteY2669" fmla="*/ 4299249 h 6019653"/>
              <a:gd name="connsiteX2670" fmla="*/ 6614190 w 7106314"/>
              <a:gd name="connsiteY2670" fmla="*/ 4293249 h 6019653"/>
              <a:gd name="connsiteX2671" fmla="*/ 6604088 w 7106314"/>
              <a:gd name="connsiteY2671" fmla="*/ 4290250 h 6019653"/>
              <a:gd name="connsiteX2672" fmla="*/ 6592543 w 7106314"/>
              <a:gd name="connsiteY2672" fmla="*/ 4294750 h 6019653"/>
              <a:gd name="connsiteX2673" fmla="*/ 6598315 w 7106314"/>
              <a:gd name="connsiteY2673" fmla="*/ 4296249 h 6019653"/>
              <a:gd name="connsiteX2674" fmla="*/ 6602645 w 7106314"/>
              <a:gd name="connsiteY2674" fmla="*/ 4299249 h 6019653"/>
              <a:gd name="connsiteX2675" fmla="*/ 6608417 w 7106314"/>
              <a:gd name="connsiteY2675" fmla="*/ 4302249 h 6019653"/>
              <a:gd name="connsiteX2676" fmla="*/ 6609861 w 7106314"/>
              <a:gd name="connsiteY2676" fmla="*/ 4305249 h 6019653"/>
              <a:gd name="connsiteX2677" fmla="*/ 6612747 w 7106314"/>
              <a:gd name="connsiteY2677" fmla="*/ 4305249 h 6019653"/>
              <a:gd name="connsiteX2678" fmla="*/ 6614190 w 7106314"/>
              <a:gd name="connsiteY2678" fmla="*/ 4306749 h 6019653"/>
              <a:gd name="connsiteX2679" fmla="*/ 6615633 w 7106314"/>
              <a:gd name="connsiteY2679" fmla="*/ 4311248 h 6019653"/>
              <a:gd name="connsiteX2680" fmla="*/ 6615633 w 7106314"/>
              <a:gd name="connsiteY2680" fmla="*/ 4314248 h 6019653"/>
              <a:gd name="connsiteX2681" fmla="*/ 6615633 w 7106314"/>
              <a:gd name="connsiteY2681" fmla="*/ 4318748 h 6019653"/>
              <a:gd name="connsiteX2682" fmla="*/ 6615633 w 7106314"/>
              <a:gd name="connsiteY2682" fmla="*/ 4324748 h 6019653"/>
              <a:gd name="connsiteX2683" fmla="*/ 6618520 w 7106314"/>
              <a:gd name="connsiteY2683" fmla="*/ 4329247 h 6019653"/>
              <a:gd name="connsiteX2684" fmla="*/ 6619963 w 7106314"/>
              <a:gd name="connsiteY2684" fmla="*/ 4336747 h 6019653"/>
              <a:gd name="connsiteX2685" fmla="*/ 6624293 w 7106314"/>
              <a:gd name="connsiteY2685" fmla="*/ 4342747 h 6019653"/>
              <a:gd name="connsiteX2686" fmla="*/ 6625735 w 7106314"/>
              <a:gd name="connsiteY2686" fmla="*/ 4348747 h 6019653"/>
              <a:gd name="connsiteX2687" fmla="*/ 6619963 w 7106314"/>
              <a:gd name="connsiteY2687" fmla="*/ 4356246 h 6019653"/>
              <a:gd name="connsiteX2688" fmla="*/ 6612747 w 7106314"/>
              <a:gd name="connsiteY2688" fmla="*/ 4362246 h 6019653"/>
              <a:gd name="connsiteX2689" fmla="*/ 6604088 w 7106314"/>
              <a:gd name="connsiteY2689" fmla="*/ 4365245 h 6019653"/>
              <a:gd name="connsiteX2690" fmla="*/ 6593985 w 7106314"/>
              <a:gd name="connsiteY2690" fmla="*/ 4365245 h 6019653"/>
              <a:gd name="connsiteX2691" fmla="*/ 6592543 w 7106314"/>
              <a:gd name="connsiteY2691" fmla="*/ 4348747 h 6019653"/>
              <a:gd name="connsiteX2692" fmla="*/ 6586770 w 7106314"/>
              <a:gd name="connsiteY2692" fmla="*/ 4335247 h 6019653"/>
              <a:gd name="connsiteX2693" fmla="*/ 6576667 w 7106314"/>
              <a:gd name="connsiteY2693" fmla="*/ 4321748 h 6019653"/>
              <a:gd name="connsiteX2694" fmla="*/ 6566565 w 7106314"/>
              <a:gd name="connsiteY2694" fmla="*/ 4308249 h 6019653"/>
              <a:gd name="connsiteX2695" fmla="*/ 6559349 w 7106314"/>
              <a:gd name="connsiteY2695" fmla="*/ 4300749 h 6019653"/>
              <a:gd name="connsiteX2696" fmla="*/ 6552133 w 7106314"/>
              <a:gd name="connsiteY2696" fmla="*/ 4293249 h 6019653"/>
              <a:gd name="connsiteX2697" fmla="*/ 6543475 w 7106314"/>
              <a:gd name="connsiteY2697" fmla="*/ 4287250 h 6019653"/>
              <a:gd name="connsiteX2698" fmla="*/ 6539145 w 7106314"/>
              <a:gd name="connsiteY2698" fmla="*/ 4282750 h 6019653"/>
              <a:gd name="connsiteX2699" fmla="*/ 6537702 w 7106314"/>
              <a:gd name="connsiteY2699" fmla="*/ 4279751 h 6019653"/>
              <a:gd name="connsiteX2700" fmla="*/ 6533372 w 7106314"/>
              <a:gd name="connsiteY2700" fmla="*/ 4278250 h 6019653"/>
              <a:gd name="connsiteX2701" fmla="*/ 6514611 w 7106314"/>
              <a:gd name="connsiteY2701" fmla="*/ 4267751 h 6019653"/>
              <a:gd name="connsiteX2702" fmla="*/ 6494407 w 7106314"/>
              <a:gd name="connsiteY2702" fmla="*/ 4251252 h 6019653"/>
              <a:gd name="connsiteX2703" fmla="*/ 6494407 w 7106314"/>
              <a:gd name="connsiteY2703" fmla="*/ 4258752 h 6019653"/>
              <a:gd name="connsiteX2704" fmla="*/ 6494407 w 7106314"/>
              <a:gd name="connsiteY2704" fmla="*/ 4261752 h 6019653"/>
              <a:gd name="connsiteX2705" fmla="*/ 6497293 w 7106314"/>
              <a:gd name="connsiteY2705" fmla="*/ 4266251 h 6019653"/>
              <a:gd name="connsiteX2706" fmla="*/ 6498735 w 7106314"/>
              <a:gd name="connsiteY2706" fmla="*/ 4270751 h 6019653"/>
              <a:gd name="connsiteX2707" fmla="*/ 6500179 w 7106314"/>
              <a:gd name="connsiteY2707" fmla="*/ 4272251 h 6019653"/>
              <a:gd name="connsiteX2708" fmla="*/ 6503065 w 7106314"/>
              <a:gd name="connsiteY2708" fmla="*/ 4273751 h 6019653"/>
              <a:gd name="connsiteX2709" fmla="*/ 6505952 w 7106314"/>
              <a:gd name="connsiteY2709" fmla="*/ 4279751 h 6019653"/>
              <a:gd name="connsiteX2710" fmla="*/ 6510281 w 7106314"/>
              <a:gd name="connsiteY2710" fmla="*/ 4284250 h 6019653"/>
              <a:gd name="connsiteX2711" fmla="*/ 6510281 w 7106314"/>
              <a:gd name="connsiteY2711" fmla="*/ 4288750 h 6019653"/>
              <a:gd name="connsiteX2712" fmla="*/ 6510281 w 7106314"/>
              <a:gd name="connsiteY2712" fmla="*/ 4293249 h 6019653"/>
              <a:gd name="connsiteX2713" fmla="*/ 6508839 w 7106314"/>
              <a:gd name="connsiteY2713" fmla="*/ 4299249 h 6019653"/>
              <a:gd name="connsiteX2714" fmla="*/ 6494407 w 7106314"/>
              <a:gd name="connsiteY2714" fmla="*/ 4299249 h 6019653"/>
              <a:gd name="connsiteX2715" fmla="*/ 6482861 w 7106314"/>
              <a:gd name="connsiteY2715" fmla="*/ 4293249 h 6019653"/>
              <a:gd name="connsiteX2716" fmla="*/ 6472759 w 7106314"/>
              <a:gd name="connsiteY2716" fmla="*/ 4282750 h 6019653"/>
              <a:gd name="connsiteX2717" fmla="*/ 6461213 w 7106314"/>
              <a:gd name="connsiteY2717" fmla="*/ 4273751 h 6019653"/>
              <a:gd name="connsiteX2718" fmla="*/ 6449667 w 7106314"/>
              <a:gd name="connsiteY2718" fmla="*/ 4267751 h 6019653"/>
              <a:gd name="connsiteX2719" fmla="*/ 6436679 w 7106314"/>
              <a:gd name="connsiteY2719" fmla="*/ 4267751 h 6019653"/>
              <a:gd name="connsiteX2720" fmla="*/ 6442452 w 7106314"/>
              <a:gd name="connsiteY2720" fmla="*/ 4284250 h 6019653"/>
              <a:gd name="connsiteX2721" fmla="*/ 6451111 w 7106314"/>
              <a:gd name="connsiteY2721" fmla="*/ 4296249 h 6019653"/>
              <a:gd name="connsiteX2722" fmla="*/ 6464099 w 7106314"/>
              <a:gd name="connsiteY2722" fmla="*/ 4308249 h 6019653"/>
              <a:gd name="connsiteX2723" fmla="*/ 6477089 w 7106314"/>
              <a:gd name="connsiteY2723" fmla="*/ 4318748 h 6019653"/>
              <a:gd name="connsiteX2724" fmla="*/ 6487191 w 7106314"/>
              <a:gd name="connsiteY2724" fmla="*/ 4330748 h 6019653"/>
              <a:gd name="connsiteX2725" fmla="*/ 6511725 w 7106314"/>
              <a:gd name="connsiteY2725" fmla="*/ 4362246 h 6019653"/>
              <a:gd name="connsiteX2726" fmla="*/ 6542031 w 7106314"/>
              <a:gd name="connsiteY2726" fmla="*/ 4392244 h 6019653"/>
              <a:gd name="connsiteX2727" fmla="*/ 6536259 w 7106314"/>
              <a:gd name="connsiteY2727" fmla="*/ 4390744 h 6019653"/>
              <a:gd name="connsiteX2728" fmla="*/ 6530485 w 7106314"/>
              <a:gd name="connsiteY2728" fmla="*/ 4387745 h 6019653"/>
              <a:gd name="connsiteX2729" fmla="*/ 6526157 w 7106314"/>
              <a:gd name="connsiteY2729" fmla="*/ 4387745 h 6019653"/>
              <a:gd name="connsiteX2730" fmla="*/ 6500179 w 7106314"/>
              <a:gd name="connsiteY2730" fmla="*/ 4374245 h 6019653"/>
              <a:gd name="connsiteX2731" fmla="*/ 6475645 w 7106314"/>
              <a:gd name="connsiteY2731" fmla="*/ 4357746 h 6019653"/>
              <a:gd name="connsiteX2732" fmla="*/ 6453997 w 7106314"/>
              <a:gd name="connsiteY2732" fmla="*/ 4339747 h 6019653"/>
              <a:gd name="connsiteX2733" fmla="*/ 6448225 w 7106314"/>
              <a:gd name="connsiteY2733" fmla="*/ 4335247 h 6019653"/>
              <a:gd name="connsiteX2734" fmla="*/ 6442452 w 7106314"/>
              <a:gd name="connsiteY2734" fmla="*/ 4330748 h 6019653"/>
              <a:gd name="connsiteX2735" fmla="*/ 6433793 w 7106314"/>
              <a:gd name="connsiteY2735" fmla="*/ 4330748 h 6019653"/>
              <a:gd name="connsiteX2736" fmla="*/ 6428021 w 7106314"/>
              <a:gd name="connsiteY2736" fmla="*/ 4330748 h 6019653"/>
              <a:gd name="connsiteX2737" fmla="*/ 6426577 w 7106314"/>
              <a:gd name="connsiteY2737" fmla="*/ 4339747 h 6019653"/>
              <a:gd name="connsiteX2738" fmla="*/ 6423691 w 7106314"/>
              <a:gd name="connsiteY2738" fmla="*/ 4345747 h 6019653"/>
              <a:gd name="connsiteX2739" fmla="*/ 6426577 w 7106314"/>
              <a:gd name="connsiteY2739" fmla="*/ 4348747 h 6019653"/>
              <a:gd name="connsiteX2740" fmla="*/ 6430907 w 7106314"/>
              <a:gd name="connsiteY2740" fmla="*/ 4356246 h 6019653"/>
              <a:gd name="connsiteX2741" fmla="*/ 6433793 w 7106314"/>
              <a:gd name="connsiteY2741" fmla="*/ 4359246 h 6019653"/>
              <a:gd name="connsiteX2742" fmla="*/ 6451111 w 7106314"/>
              <a:gd name="connsiteY2742" fmla="*/ 4377245 h 6019653"/>
              <a:gd name="connsiteX2743" fmla="*/ 6469872 w 7106314"/>
              <a:gd name="connsiteY2743" fmla="*/ 4398244 h 6019653"/>
              <a:gd name="connsiteX2744" fmla="*/ 6461213 w 7106314"/>
              <a:gd name="connsiteY2744" fmla="*/ 4399744 h 6019653"/>
              <a:gd name="connsiteX2745" fmla="*/ 6453997 w 7106314"/>
              <a:gd name="connsiteY2745" fmla="*/ 4402744 h 6019653"/>
              <a:gd name="connsiteX2746" fmla="*/ 6445339 w 7106314"/>
              <a:gd name="connsiteY2746" fmla="*/ 4404243 h 6019653"/>
              <a:gd name="connsiteX2747" fmla="*/ 6439566 w 7106314"/>
              <a:gd name="connsiteY2747" fmla="*/ 4404243 h 6019653"/>
              <a:gd name="connsiteX2748" fmla="*/ 6432349 w 7106314"/>
              <a:gd name="connsiteY2748" fmla="*/ 4408743 h 6019653"/>
              <a:gd name="connsiteX2749" fmla="*/ 6430907 w 7106314"/>
              <a:gd name="connsiteY2749" fmla="*/ 4410243 h 6019653"/>
              <a:gd name="connsiteX2750" fmla="*/ 6428021 w 7106314"/>
              <a:gd name="connsiteY2750" fmla="*/ 4414743 h 6019653"/>
              <a:gd name="connsiteX2751" fmla="*/ 6430907 w 7106314"/>
              <a:gd name="connsiteY2751" fmla="*/ 4420743 h 6019653"/>
              <a:gd name="connsiteX2752" fmla="*/ 6433793 w 7106314"/>
              <a:gd name="connsiteY2752" fmla="*/ 4425242 h 6019653"/>
              <a:gd name="connsiteX2753" fmla="*/ 6438122 w 7106314"/>
              <a:gd name="connsiteY2753" fmla="*/ 4428242 h 6019653"/>
              <a:gd name="connsiteX2754" fmla="*/ 6442452 w 7106314"/>
              <a:gd name="connsiteY2754" fmla="*/ 4432742 h 6019653"/>
              <a:gd name="connsiteX2755" fmla="*/ 6445339 w 7106314"/>
              <a:gd name="connsiteY2755" fmla="*/ 4437241 h 6019653"/>
              <a:gd name="connsiteX2756" fmla="*/ 6451111 w 7106314"/>
              <a:gd name="connsiteY2756" fmla="*/ 4443241 h 6019653"/>
              <a:gd name="connsiteX2757" fmla="*/ 6436679 w 7106314"/>
              <a:gd name="connsiteY2757" fmla="*/ 4443241 h 6019653"/>
              <a:gd name="connsiteX2758" fmla="*/ 6420804 w 7106314"/>
              <a:gd name="connsiteY2758" fmla="*/ 4440241 h 6019653"/>
              <a:gd name="connsiteX2759" fmla="*/ 6428021 w 7106314"/>
              <a:gd name="connsiteY2759" fmla="*/ 4450741 h 6019653"/>
              <a:gd name="connsiteX2760" fmla="*/ 6436679 w 7106314"/>
              <a:gd name="connsiteY2760" fmla="*/ 4456741 h 6019653"/>
              <a:gd name="connsiteX2761" fmla="*/ 6442452 w 7106314"/>
              <a:gd name="connsiteY2761" fmla="*/ 4465740 h 6019653"/>
              <a:gd name="connsiteX2762" fmla="*/ 6531929 w 7106314"/>
              <a:gd name="connsiteY2762" fmla="*/ 4530236 h 6019653"/>
              <a:gd name="connsiteX2763" fmla="*/ 6559349 w 7106314"/>
              <a:gd name="connsiteY2763" fmla="*/ 4548235 h 6019653"/>
              <a:gd name="connsiteX2764" fmla="*/ 6588213 w 7106314"/>
              <a:gd name="connsiteY2764" fmla="*/ 4566234 h 6019653"/>
              <a:gd name="connsiteX2765" fmla="*/ 6580997 w 7106314"/>
              <a:gd name="connsiteY2765" fmla="*/ 4569234 h 6019653"/>
              <a:gd name="connsiteX2766" fmla="*/ 6575225 w 7106314"/>
              <a:gd name="connsiteY2766" fmla="*/ 4570734 h 6019653"/>
              <a:gd name="connsiteX2767" fmla="*/ 6569452 w 7106314"/>
              <a:gd name="connsiteY2767" fmla="*/ 4572234 h 6019653"/>
              <a:gd name="connsiteX2768" fmla="*/ 6563679 w 7106314"/>
              <a:gd name="connsiteY2768" fmla="*/ 4575234 h 6019653"/>
              <a:gd name="connsiteX2769" fmla="*/ 6578111 w 7106314"/>
              <a:gd name="connsiteY2769" fmla="*/ 4587233 h 6019653"/>
              <a:gd name="connsiteX2770" fmla="*/ 6593985 w 7106314"/>
              <a:gd name="connsiteY2770" fmla="*/ 4594733 h 6019653"/>
              <a:gd name="connsiteX2771" fmla="*/ 6609861 w 7106314"/>
              <a:gd name="connsiteY2771" fmla="*/ 4608232 h 6019653"/>
              <a:gd name="connsiteX2772" fmla="*/ 6619963 w 7106314"/>
              <a:gd name="connsiteY2772" fmla="*/ 4623231 h 6019653"/>
              <a:gd name="connsiteX2773" fmla="*/ 6614190 w 7106314"/>
              <a:gd name="connsiteY2773" fmla="*/ 4623231 h 6019653"/>
              <a:gd name="connsiteX2774" fmla="*/ 6608417 w 7106314"/>
              <a:gd name="connsiteY2774" fmla="*/ 4621731 h 6019653"/>
              <a:gd name="connsiteX2775" fmla="*/ 6602645 w 7106314"/>
              <a:gd name="connsiteY2775" fmla="*/ 4620231 h 6019653"/>
              <a:gd name="connsiteX2776" fmla="*/ 6598315 w 7106314"/>
              <a:gd name="connsiteY2776" fmla="*/ 4615732 h 6019653"/>
              <a:gd name="connsiteX2777" fmla="*/ 6557907 w 7106314"/>
              <a:gd name="connsiteY2777" fmla="*/ 4581233 h 6019653"/>
              <a:gd name="connsiteX2778" fmla="*/ 6547803 w 7106314"/>
              <a:gd name="connsiteY2778" fmla="*/ 4570734 h 6019653"/>
              <a:gd name="connsiteX2779" fmla="*/ 6542031 w 7106314"/>
              <a:gd name="connsiteY2779" fmla="*/ 4569234 h 6019653"/>
              <a:gd name="connsiteX2780" fmla="*/ 6533372 w 7106314"/>
              <a:gd name="connsiteY2780" fmla="*/ 4570734 h 6019653"/>
              <a:gd name="connsiteX2781" fmla="*/ 6521827 w 7106314"/>
              <a:gd name="connsiteY2781" fmla="*/ 4579734 h 6019653"/>
              <a:gd name="connsiteX2782" fmla="*/ 6518940 w 7106314"/>
              <a:gd name="connsiteY2782" fmla="*/ 4572234 h 6019653"/>
              <a:gd name="connsiteX2783" fmla="*/ 6516054 w 7106314"/>
              <a:gd name="connsiteY2783" fmla="*/ 4566234 h 6019653"/>
              <a:gd name="connsiteX2784" fmla="*/ 6514611 w 7106314"/>
              <a:gd name="connsiteY2784" fmla="*/ 4560234 h 6019653"/>
              <a:gd name="connsiteX2785" fmla="*/ 6514611 w 7106314"/>
              <a:gd name="connsiteY2785" fmla="*/ 4557235 h 6019653"/>
              <a:gd name="connsiteX2786" fmla="*/ 6514611 w 7106314"/>
              <a:gd name="connsiteY2786" fmla="*/ 4552735 h 6019653"/>
              <a:gd name="connsiteX2787" fmla="*/ 6514611 w 7106314"/>
              <a:gd name="connsiteY2787" fmla="*/ 4551235 h 6019653"/>
              <a:gd name="connsiteX2788" fmla="*/ 6511725 w 7106314"/>
              <a:gd name="connsiteY2788" fmla="*/ 4548235 h 6019653"/>
              <a:gd name="connsiteX2789" fmla="*/ 6510281 w 7106314"/>
              <a:gd name="connsiteY2789" fmla="*/ 4546736 h 6019653"/>
              <a:gd name="connsiteX2790" fmla="*/ 6505952 w 7106314"/>
              <a:gd name="connsiteY2790" fmla="*/ 4542235 h 6019653"/>
              <a:gd name="connsiteX2791" fmla="*/ 6500179 w 7106314"/>
              <a:gd name="connsiteY2791" fmla="*/ 4540736 h 6019653"/>
              <a:gd name="connsiteX2792" fmla="*/ 6500179 w 7106314"/>
              <a:gd name="connsiteY2792" fmla="*/ 4551235 h 6019653"/>
              <a:gd name="connsiteX2793" fmla="*/ 6503065 w 7106314"/>
              <a:gd name="connsiteY2793" fmla="*/ 4558735 h 6019653"/>
              <a:gd name="connsiteX2794" fmla="*/ 6497293 w 7106314"/>
              <a:gd name="connsiteY2794" fmla="*/ 4558735 h 6019653"/>
              <a:gd name="connsiteX2795" fmla="*/ 6494407 w 7106314"/>
              <a:gd name="connsiteY2795" fmla="*/ 4557235 h 6019653"/>
              <a:gd name="connsiteX2796" fmla="*/ 6492963 w 7106314"/>
              <a:gd name="connsiteY2796" fmla="*/ 4554235 h 6019653"/>
              <a:gd name="connsiteX2797" fmla="*/ 6491520 w 7106314"/>
              <a:gd name="connsiteY2797" fmla="*/ 4551235 h 6019653"/>
              <a:gd name="connsiteX2798" fmla="*/ 6491520 w 7106314"/>
              <a:gd name="connsiteY2798" fmla="*/ 4548235 h 6019653"/>
              <a:gd name="connsiteX2799" fmla="*/ 6488634 w 7106314"/>
              <a:gd name="connsiteY2799" fmla="*/ 4545235 h 6019653"/>
              <a:gd name="connsiteX2800" fmla="*/ 6488634 w 7106314"/>
              <a:gd name="connsiteY2800" fmla="*/ 4540736 h 6019653"/>
              <a:gd name="connsiteX2801" fmla="*/ 6487191 w 7106314"/>
              <a:gd name="connsiteY2801" fmla="*/ 4537736 h 6019653"/>
              <a:gd name="connsiteX2802" fmla="*/ 6482861 w 7106314"/>
              <a:gd name="connsiteY2802" fmla="*/ 4534736 h 6019653"/>
              <a:gd name="connsiteX2803" fmla="*/ 6478531 w 7106314"/>
              <a:gd name="connsiteY2803" fmla="*/ 4530236 h 6019653"/>
              <a:gd name="connsiteX2804" fmla="*/ 6472759 w 7106314"/>
              <a:gd name="connsiteY2804" fmla="*/ 4525737 h 6019653"/>
              <a:gd name="connsiteX2805" fmla="*/ 6465543 w 7106314"/>
              <a:gd name="connsiteY2805" fmla="*/ 4519737 h 6019653"/>
              <a:gd name="connsiteX2806" fmla="*/ 6465543 w 7106314"/>
              <a:gd name="connsiteY2806" fmla="*/ 4528737 h 6019653"/>
              <a:gd name="connsiteX2807" fmla="*/ 6464099 w 7106314"/>
              <a:gd name="connsiteY2807" fmla="*/ 4534736 h 6019653"/>
              <a:gd name="connsiteX2808" fmla="*/ 6464099 w 7106314"/>
              <a:gd name="connsiteY2808" fmla="*/ 4537736 h 6019653"/>
              <a:gd name="connsiteX2809" fmla="*/ 6451111 w 7106314"/>
              <a:gd name="connsiteY2809" fmla="*/ 4540736 h 6019653"/>
              <a:gd name="connsiteX2810" fmla="*/ 6438122 w 7106314"/>
              <a:gd name="connsiteY2810" fmla="*/ 4542235 h 6019653"/>
              <a:gd name="connsiteX2811" fmla="*/ 6449667 w 7106314"/>
              <a:gd name="connsiteY2811" fmla="*/ 4554235 h 6019653"/>
              <a:gd name="connsiteX2812" fmla="*/ 6458327 w 7106314"/>
              <a:gd name="connsiteY2812" fmla="*/ 4558735 h 6019653"/>
              <a:gd name="connsiteX2813" fmla="*/ 6464099 w 7106314"/>
              <a:gd name="connsiteY2813" fmla="*/ 4557235 h 6019653"/>
              <a:gd name="connsiteX2814" fmla="*/ 6469872 w 7106314"/>
              <a:gd name="connsiteY2814" fmla="*/ 4552735 h 6019653"/>
              <a:gd name="connsiteX2815" fmla="*/ 6481417 w 7106314"/>
              <a:gd name="connsiteY2815" fmla="*/ 4563234 h 6019653"/>
              <a:gd name="connsiteX2816" fmla="*/ 6492963 w 7106314"/>
              <a:gd name="connsiteY2816" fmla="*/ 4572234 h 6019653"/>
              <a:gd name="connsiteX2817" fmla="*/ 6497293 w 7106314"/>
              <a:gd name="connsiteY2817" fmla="*/ 4575234 h 6019653"/>
              <a:gd name="connsiteX2818" fmla="*/ 6500179 w 7106314"/>
              <a:gd name="connsiteY2818" fmla="*/ 4579734 h 6019653"/>
              <a:gd name="connsiteX2819" fmla="*/ 6505952 w 7106314"/>
              <a:gd name="connsiteY2819" fmla="*/ 4582734 h 6019653"/>
              <a:gd name="connsiteX2820" fmla="*/ 6510281 w 7106314"/>
              <a:gd name="connsiteY2820" fmla="*/ 4587233 h 6019653"/>
              <a:gd name="connsiteX2821" fmla="*/ 6524713 w 7106314"/>
              <a:gd name="connsiteY2821" fmla="*/ 4603732 h 6019653"/>
              <a:gd name="connsiteX2822" fmla="*/ 6539145 w 7106314"/>
              <a:gd name="connsiteY2822" fmla="*/ 4615732 h 6019653"/>
              <a:gd name="connsiteX2823" fmla="*/ 6557907 w 7106314"/>
              <a:gd name="connsiteY2823" fmla="*/ 4626231 h 6019653"/>
              <a:gd name="connsiteX2824" fmla="*/ 6560793 w 7106314"/>
              <a:gd name="connsiteY2824" fmla="*/ 4629231 h 6019653"/>
              <a:gd name="connsiteX2825" fmla="*/ 6565122 w 7106314"/>
              <a:gd name="connsiteY2825" fmla="*/ 4632230 h 6019653"/>
              <a:gd name="connsiteX2826" fmla="*/ 6569452 w 7106314"/>
              <a:gd name="connsiteY2826" fmla="*/ 4635230 h 6019653"/>
              <a:gd name="connsiteX2827" fmla="*/ 6582440 w 7106314"/>
              <a:gd name="connsiteY2827" fmla="*/ 4651730 h 6019653"/>
              <a:gd name="connsiteX2828" fmla="*/ 6598315 w 7106314"/>
              <a:gd name="connsiteY2828" fmla="*/ 4662229 h 6019653"/>
              <a:gd name="connsiteX2829" fmla="*/ 6615633 w 7106314"/>
              <a:gd name="connsiteY2829" fmla="*/ 4672729 h 6019653"/>
              <a:gd name="connsiteX2830" fmla="*/ 6632951 w 7106314"/>
              <a:gd name="connsiteY2830" fmla="*/ 4683228 h 6019653"/>
              <a:gd name="connsiteX2831" fmla="*/ 6630065 w 7106314"/>
              <a:gd name="connsiteY2831" fmla="*/ 4672729 h 6019653"/>
              <a:gd name="connsiteX2832" fmla="*/ 6619963 w 7106314"/>
              <a:gd name="connsiteY2832" fmla="*/ 4663729 h 6019653"/>
              <a:gd name="connsiteX2833" fmla="*/ 6612747 w 7106314"/>
              <a:gd name="connsiteY2833" fmla="*/ 4657729 h 6019653"/>
              <a:gd name="connsiteX2834" fmla="*/ 6605531 w 7106314"/>
              <a:gd name="connsiteY2834" fmla="*/ 4650229 h 6019653"/>
              <a:gd name="connsiteX2835" fmla="*/ 6609861 w 7106314"/>
              <a:gd name="connsiteY2835" fmla="*/ 4642730 h 6019653"/>
              <a:gd name="connsiteX2836" fmla="*/ 6614190 w 7106314"/>
              <a:gd name="connsiteY2836" fmla="*/ 4633731 h 6019653"/>
              <a:gd name="connsiteX2837" fmla="*/ 6630065 w 7106314"/>
              <a:gd name="connsiteY2837" fmla="*/ 4642730 h 6019653"/>
              <a:gd name="connsiteX2838" fmla="*/ 6643053 w 7106314"/>
              <a:gd name="connsiteY2838" fmla="*/ 4651730 h 6019653"/>
              <a:gd name="connsiteX2839" fmla="*/ 6657485 w 7106314"/>
              <a:gd name="connsiteY2839" fmla="*/ 4657729 h 6019653"/>
              <a:gd name="connsiteX2840" fmla="*/ 6673361 w 7106314"/>
              <a:gd name="connsiteY2840" fmla="*/ 4654730 h 6019653"/>
              <a:gd name="connsiteX2841" fmla="*/ 6725315 w 7106314"/>
              <a:gd name="connsiteY2841" fmla="*/ 4692227 h 6019653"/>
              <a:gd name="connsiteX2842" fmla="*/ 6778712 w 7106314"/>
              <a:gd name="connsiteY2842" fmla="*/ 4729725 h 6019653"/>
              <a:gd name="connsiteX2843" fmla="*/ 6781599 w 7106314"/>
              <a:gd name="connsiteY2843" fmla="*/ 4731225 h 6019653"/>
              <a:gd name="connsiteX2844" fmla="*/ 6787371 w 7106314"/>
              <a:gd name="connsiteY2844" fmla="*/ 4731225 h 6019653"/>
              <a:gd name="connsiteX2845" fmla="*/ 6796031 w 7106314"/>
              <a:gd name="connsiteY2845" fmla="*/ 4729725 h 6019653"/>
              <a:gd name="connsiteX2846" fmla="*/ 6742633 w 7106314"/>
              <a:gd name="connsiteY2846" fmla="*/ 4678728 h 6019653"/>
              <a:gd name="connsiteX2847" fmla="*/ 6741189 w 7106314"/>
              <a:gd name="connsiteY2847" fmla="*/ 4677228 h 6019653"/>
              <a:gd name="connsiteX2848" fmla="*/ 6736861 w 7106314"/>
              <a:gd name="connsiteY2848" fmla="*/ 4674228 h 6019653"/>
              <a:gd name="connsiteX2849" fmla="*/ 6735417 w 7106314"/>
              <a:gd name="connsiteY2849" fmla="*/ 4671228 h 6019653"/>
              <a:gd name="connsiteX2850" fmla="*/ 6731088 w 7106314"/>
              <a:gd name="connsiteY2850" fmla="*/ 4656229 h 6019653"/>
              <a:gd name="connsiteX2851" fmla="*/ 6723871 w 7106314"/>
              <a:gd name="connsiteY2851" fmla="*/ 4645730 h 6019653"/>
              <a:gd name="connsiteX2852" fmla="*/ 6713769 w 7106314"/>
              <a:gd name="connsiteY2852" fmla="*/ 4635230 h 6019653"/>
              <a:gd name="connsiteX2853" fmla="*/ 6702224 w 7106314"/>
              <a:gd name="connsiteY2853" fmla="*/ 4626231 h 6019653"/>
              <a:gd name="connsiteX2854" fmla="*/ 6693565 w 7106314"/>
              <a:gd name="connsiteY2854" fmla="*/ 4614231 h 6019653"/>
              <a:gd name="connsiteX2855" fmla="*/ 6687793 w 7106314"/>
              <a:gd name="connsiteY2855" fmla="*/ 4629231 h 6019653"/>
              <a:gd name="connsiteX2856" fmla="*/ 6676247 w 7106314"/>
              <a:gd name="connsiteY2856" fmla="*/ 4615732 h 6019653"/>
              <a:gd name="connsiteX2857" fmla="*/ 6666145 w 7106314"/>
              <a:gd name="connsiteY2857" fmla="*/ 4603732 h 6019653"/>
              <a:gd name="connsiteX2858" fmla="*/ 6673361 w 7106314"/>
              <a:gd name="connsiteY2858" fmla="*/ 4600733 h 6019653"/>
              <a:gd name="connsiteX2859" fmla="*/ 6674803 w 7106314"/>
              <a:gd name="connsiteY2859" fmla="*/ 4599232 h 6019653"/>
              <a:gd name="connsiteX2860" fmla="*/ 6679133 w 7106314"/>
              <a:gd name="connsiteY2860" fmla="*/ 4599232 h 6019653"/>
              <a:gd name="connsiteX2861" fmla="*/ 6680576 w 7106314"/>
              <a:gd name="connsiteY2861" fmla="*/ 4594733 h 6019653"/>
              <a:gd name="connsiteX2862" fmla="*/ 6682019 w 7106314"/>
              <a:gd name="connsiteY2862" fmla="*/ 4591733 h 6019653"/>
              <a:gd name="connsiteX2863" fmla="*/ 6684906 w 7106314"/>
              <a:gd name="connsiteY2863" fmla="*/ 4585734 h 6019653"/>
              <a:gd name="connsiteX2864" fmla="*/ 6718099 w 7106314"/>
              <a:gd name="connsiteY2864" fmla="*/ 4617231 h 6019653"/>
              <a:gd name="connsiteX2865" fmla="*/ 6762837 w 7106314"/>
              <a:gd name="connsiteY2865" fmla="*/ 4662229 h 6019653"/>
              <a:gd name="connsiteX2866" fmla="*/ 6770053 w 7106314"/>
              <a:gd name="connsiteY2866" fmla="*/ 4671228 h 6019653"/>
              <a:gd name="connsiteX2867" fmla="*/ 6775826 w 7106314"/>
              <a:gd name="connsiteY2867" fmla="*/ 4678728 h 6019653"/>
              <a:gd name="connsiteX2868" fmla="*/ 6784485 w 7106314"/>
              <a:gd name="connsiteY2868" fmla="*/ 4689227 h 6019653"/>
              <a:gd name="connsiteX2869" fmla="*/ 6785929 w 7106314"/>
              <a:gd name="connsiteY2869" fmla="*/ 4690728 h 6019653"/>
              <a:gd name="connsiteX2870" fmla="*/ 6787371 w 7106314"/>
              <a:gd name="connsiteY2870" fmla="*/ 4692227 h 6019653"/>
              <a:gd name="connsiteX2871" fmla="*/ 6790257 w 7106314"/>
              <a:gd name="connsiteY2871" fmla="*/ 4695227 h 6019653"/>
              <a:gd name="connsiteX2872" fmla="*/ 6797474 w 7106314"/>
              <a:gd name="connsiteY2872" fmla="*/ 4698227 h 6019653"/>
              <a:gd name="connsiteX2873" fmla="*/ 6803247 w 7106314"/>
              <a:gd name="connsiteY2873" fmla="*/ 4705727 h 6019653"/>
              <a:gd name="connsiteX2874" fmla="*/ 6807575 w 7106314"/>
              <a:gd name="connsiteY2874" fmla="*/ 4711726 h 6019653"/>
              <a:gd name="connsiteX2875" fmla="*/ 6809019 w 7106314"/>
              <a:gd name="connsiteY2875" fmla="*/ 4720726 h 6019653"/>
              <a:gd name="connsiteX2876" fmla="*/ 6811905 w 7106314"/>
              <a:gd name="connsiteY2876" fmla="*/ 4723726 h 6019653"/>
              <a:gd name="connsiteX2877" fmla="*/ 6813349 w 7106314"/>
              <a:gd name="connsiteY2877" fmla="*/ 4726726 h 6019653"/>
              <a:gd name="connsiteX2878" fmla="*/ 6817679 w 7106314"/>
              <a:gd name="connsiteY2878" fmla="*/ 4729725 h 6019653"/>
              <a:gd name="connsiteX2879" fmla="*/ 6820565 w 7106314"/>
              <a:gd name="connsiteY2879" fmla="*/ 4731225 h 6019653"/>
              <a:gd name="connsiteX2880" fmla="*/ 6823451 w 7106314"/>
              <a:gd name="connsiteY2880" fmla="*/ 4734225 h 6019653"/>
              <a:gd name="connsiteX2881" fmla="*/ 6839325 w 7106314"/>
              <a:gd name="connsiteY2881" fmla="*/ 4731225 h 6019653"/>
              <a:gd name="connsiteX2882" fmla="*/ 6850871 w 7106314"/>
              <a:gd name="connsiteY2882" fmla="*/ 4735725 h 6019653"/>
              <a:gd name="connsiteX2883" fmla="*/ 6862417 w 7106314"/>
              <a:gd name="connsiteY2883" fmla="*/ 4743224 h 6019653"/>
              <a:gd name="connsiteX2884" fmla="*/ 6869633 w 7106314"/>
              <a:gd name="connsiteY2884" fmla="*/ 4752224 h 6019653"/>
              <a:gd name="connsiteX2885" fmla="*/ 6914371 w 7106314"/>
              <a:gd name="connsiteY2885" fmla="*/ 4786722 h 6019653"/>
              <a:gd name="connsiteX2886" fmla="*/ 6963439 w 7106314"/>
              <a:gd name="connsiteY2886" fmla="*/ 4818220 h 6019653"/>
              <a:gd name="connsiteX2887" fmla="*/ 6957666 w 7106314"/>
              <a:gd name="connsiteY2887" fmla="*/ 4818220 h 6019653"/>
              <a:gd name="connsiteX2888" fmla="*/ 6954780 w 7106314"/>
              <a:gd name="connsiteY2888" fmla="*/ 4821220 h 6019653"/>
              <a:gd name="connsiteX2889" fmla="*/ 6949007 w 7106314"/>
              <a:gd name="connsiteY2889" fmla="*/ 4821220 h 6019653"/>
              <a:gd name="connsiteX2890" fmla="*/ 6946121 w 7106314"/>
              <a:gd name="connsiteY2890" fmla="*/ 4833219 h 6019653"/>
              <a:gd name="connsiteX2891" fmla="*/ 6950451 w 7106314"/>
              <a:gd name="connsiteY2891" fmla="*/ 4843719 h 6019653"/>
              <a:gd name="connsiteX2892" fmla="*/ 6956223 w 7106314"/>
              <a:gd name="connsiteY2892" fmla="*/ 4852719 h 6019653"/>
              <a:gd name="connsiteX2893" fmla="*/ 7005291 w 7106314"/>
              <a:gd name="connsiteY2893" fmla="*/ 4912715 h 6019653"/>
              <a:gd name="connsiteX2894" fmla="*/ 7011065 w 7106314"/>
              <a:gd name="connsiteY2894" fmla="*/ 4920214 h 6019653"/>
              <a:gd name="connsiteX2895" fmla="*/ 7018279 w 7106314"/>
              <a:gd name="connsiteY2895" fmla="*/ 4929214 h 6019653"/>
              <a:gd name="connsiteX2896" fmla="*/ 7026939 w 7106314"/>
              <a:gd name="connsiteY2896" fmla="*/ 4932214 h 6019653"/>
              <a:gd name="connsiteX2897" fmla="*/ 7032711 w 7106314"/>
              <a:gd name="connsiteY2897" fmla="*/ 4938213 h 6019653"/>
              <a:gd name="connsiteX2898" fmla="*/ 7038484 w 7106314"/>
              <a:gd name="connsiteY2898" fmla="*/ 4944213 h 6019653"/>
              <a:gd name="connsiteX2899" fmla="*/ 7051473 w 7106314"/>
              <a:gd name="connsiteY2899" fmla="*/ 4959212 h 6019653"/>
              <a:gd name="connsiteX2900" fmla="*/ 7065905 w 7106314"/>
              <a:gd name="connsiteY2900" fmla="*/ 4977211 h 6019653"/>
              <a:gd name="connsiteX2901" fmla="*/ 7060133 w 7106314"/>
              <a:gd name="connsiteY2901" fmla="*/ 4978712 h 6019653"/>
              <a:gd name="connsiteX2902" fmla="*/ 7054359 w 7106314"/>
              <a:gd name="connsiteY2902" fmla="*/ 4981711 h 6019653"/>
              <a:gd name="connsiteX2903" fmla="*/ 7048587 w 7106314"/>
              <a:gd name="connsiteY2903" fmla="*/ 4981711 h 6019653"/>
              <a:gd name="connsiteX2904" fmla="*/ 7042814 w 7106314"/>
              <a:gd name="connsiteY2904" fmla="*/ 4977211 h 6019653"/>
              <a:gd name="connsiteX2905" fmla="*/ 7035598 w 7106314"/>
              <a:gd name="connsiteY2905" fmla="*/ 4972712 h 6019653"/>
              <a:gd name="connsiteX2906" fmla="*/ 7006735 w 7106314"/>
              <a:gd name="connsiteY2906" fmla="*/ 4942714 h 6019653"/>
              <a:gd name="connsiteX2907" fmla="*/ 6973541 w 7106314"/>
              <a:gd name="connsiteY2907" fmla="*/ 4914215 h 6019653"/>
              <a:gd name="connsiteX2908" fmla="*/ 6972098 w 7106314"/>
              <a:gd name="connsiteY2908" fmla="*/ 4924715 h 6019653"/>
              <a:gd name="connsiteX2909" fmla="*/ 6973541 w 7106314"/>
              <a:gd name="connsiteY2909" fmla="*/ 4932214 h 6019653"/>
              <a:gd name="connsiteX2910" fmla="*/ 6979315 w 7106314"/>
              <a:gd name="connsiteY2910" fmla="*/ 4938213 h 6019653"/>
              <a:gd name="connsiteX2911" fmla="*/ 6983643 w 7106314"/>
              <a:gd name="connsiteY2911" fmla="*/ 4944213 h 6019653"/>
              <a:gd name="connsiteX2912" fmla="*/ 6985087 w 7106314"/>
              <a:gd name="connsiteY2912" fmla="*/ 4950213 h 6019653"/>
              <a:gd name="connsiteX2913" fmla="*/ 6974985 w 7106314"/>
              <a:gd name="connsiteY2913" fmla="*/ 4944213 h 6019653"/>
              <a:gd name="connsiteX2914" fmla="*/ 6963439 w 7106314"/>
              <a:gd name="connsiteY2914" fmla="*/ 4938213 h 6019653"/>
              <a:gd name="connsiteX2915" fmla="*/ 6951893 w 7106314"/>
              <a:gd name="connsiteY2915" fmla="*/ 4948713 h 6019653"/>
              <a:gd name="connsiteX2916" fmla="*/ 6940348 w 7106314"/>
              <a:gd name="connsiteY2916" fmla="*/ 4938213 h 6019653"/>
              <a:gd name="connsiteX2917" fmla="*/ 6933133 w 7106314"/>
              <a:gd name="connsiteY2917" fmla="*/ 4935213 h 6019653"/>
              <a:gd name="connsiteX2918" fmla="*/ 6924473 w 7106314"/>
              <a:gd name="connsiteY2918" fmla="*/ 4935213 h 6019653"/>
              <a:gd name="connsiteX2919" fmla="*/ 6918701 w 7106314"/>
              <a:gd name="connsiteY2919" fmla="*/ 4938213 h 6019653"/>
              <a:gd name="connsiteX2920" fmla="*/ 6911485 w 7106314"/>
              <a:gd name="connsiteY2920" fmla="*/ 4948713 h 6019653"/>
              <a:gd name="connsiteX2921" fmla="*/ 6897053 w 7106314"/>
              <a:gd name="connsiteY2921" fmla="*/ 4941213 h 6019653"/>
              <a:gd name="connsiteX2922" fmla="*/ 6881179 w 7106314"/>
              <a:gd name="connsiteY2922" fmla="*/ 4930714 h 6019653"/>
              <a:gd name="connsiteX2923" fmla="*/ 6866747 w 7106314"/>
              <a:gd name="connsiteY2923" fmla="*/ 4926214 h 6019653"/>
              <a:gd name="connsiteX2924" fmla="*/ 6846542 w 7106314"/>
              <a:gd name="connsiteY2924" fmla="*/ 4929214 h 6019653"/>
              <a:gd name="connsiteX2925" fmla="*/ 6847985 w 7106314"/>
              <a:gd name="connsiteY2925" fmla="*/ 4921715 h 6019653"/>
              <a:gd name="connsiteX2926" fmla="*/ 6847985 w 7106314"/>
              <a:gd name="connsiteY2926" fmla="*/ 4915715 h 6019653"/>
              <a:gd name="connsiteX2927" fmla="*/ 6850871 w 7106314"/>
              <a:gd name="connsiteY2927" fmla="*/ 4909715 h 6019653"/>
              <a:gd name="connsiteX2928" fmla="*/ 6814792 w 7106314"/>
              <a:gd name="connsiteY2928" fmla="*/ 4884216 h 6019653"/>
              <a:gd name="connsiteX2929" fmla="*/ 6780156 w 7106314"/>
              <a:gd name="connsiteY2929" fmla="*/ 4857218 h 6019653"/>
              <a:gd name="connsiteX2930" fmla="*/ 6742633 w 7106314"/>
              <a:gd name="connsiteY2930" fmla="*/ 4834720 h 6019653"/>
              <a:gd name="connsiteX2931" fmla="*/ 6699338 w 7106314"/>
              <a:gd name="connsiteY2931" fmla="*/ 4810721 h 6019653"/>
              <a:gd name="connsiteX2932" fmla="*/ 6693565 w 7106314"/>
              <a:gd name="connsiteY2932" fmla="*/ 4806221 h 6019653"/>
              <a:gd name="connsiteX2933" fmla="*/ 6687793 w 7106314"/>
              <a:gd name="connsiteY2933" fmla="*/ 4806221 h 6019653"/>
              <a:gd name="connsiteX2934" fmla="*/ 6682019 w 7106314"/>
              <a:gd name="connsiteY2934" fmla="*/ 4809221 h 6019653"/>
              <a:gd name="connsiteX2935" fmla="*/ 6679133 w 7106314"/>
              <a:gd name="connsiteY2935" fmla="*/ 4812220 h 6019653"/>
              <a:gd name="connsiteX2936" fmla="*/ 6676247 w 7106314"/>
              <a:gd name="connsiteY2936" fmla="*/ 4810554 h 6019653"/>
              <a:gd name="connsiteX2937" fmla="*/ 6676247 w 7106314"/>
              <a:gd name="connsiteY2937" fmla="*/ 4809221 h 6019653"/>
              <a:gd name="connsiteX2938" fmla="*/ 6674803 w 7106314"/>
              <a:gd name="connsiteY2938" fmla="*/ 4806221 h 6019653"/>
              <a:gd name="connsiteX2939" fmla="*/ 6673361 w 7106314"/>
              <a:gd name="connsiteY2939" fmla="*/ 4804721 h 6019653"/>
              <a:gd name="connsiteX2940" fmla="*/ 6670475 w 7106314"/>
              <a:gd name="connsiteY2940" fmla="*/ 4804721 h 6019653"/>
              <a:gd name="connsiteX2941" fmla="*/ 6666145 w 7106314"/>
              <a:gd name="connsiteY2941" fmla="*/ 4804721 h 6019653"/>
              <a:gd name="connsiteX2942" fmla="*/ 6676247 w 7106314"/>
              <a:gd name="connsiteY2942" fmla="*/ 4810554 h 6019653"/>
              <a:gd name="connsiteX2943" fmla="*/ 6676247 w 7106314"/>
              <a:gd name="connsiteY2943" fmla="*/ 4810721 h 6019653"/>
              <a:gd name="connsiteX2944" fmla="*/ 6679133 w 7106314"/>
              <a:gd name="connsiteY2944" fmla="*/ 4812220 h 6019653"/>
              <a:gd name="connsiteX2945" fmla="*/ 6680576 w 7106314"/>
              <a:gd name="connsiteY2945" fmla="*/ 4816721 h 6019653"/>
              <a:gd name="connsiteX2946" fmla="*/ 6682019 w 7106314"/>
              <a:gd name="connsiteY2946" fmla="*/ 4818220 h 6019653"/>
              <a:gd name="connsiteX2947" fmla="*/ 6684906 w 7106314"/>
              <a:gd name="connsiteY2947" fmla="*/ 4822720 h 6019653"/>
              <a:gd name="connsiteX2948" fmla="*/ 6686349 w 7106314"/>
              <a:gd name="connsiteY2948" fmla="*/ 4822720 h 6019653"/>
              <a:gd name="connsiteX2949" fmla="*/ 6697894 w 7106314"/>
              <a:gd name="connsiteY2949" fmla="*/ 4822720 h 6019653"/>
              <a:gd name="connsiteX2950" fmla="*/ 6706553 w 7106314"/>
              <a:gd name="connsiteY2950" fmla="*/ 4827220 h 6019653"/>
              <a:gd name="connsiteX2951" fmla="*/ 6713769 w 7106314"/>
              <a:gd name="connsiteY2951" fmla="*/ 4833219 h 6019653"/>
              <a:gd name="connsiteX2952" fmla="*/ 6723871 w 7106314"/>
              <a:gd name="connsiteY2952" fmla="*/ 4839219 h 6019653"/>
              <a:gd name="connsiteX2953" fmla="*/ 6742633 w 7106314"/>
              <a:gd name="connsiteY2953" fmla="*/ 4855718 h 6019653"/>
              <a:gd name="connsiteX2954" fmla="*/ 6764281 w 7106314"/>
              <a:gd name="connsiteY2954" fmla="*/ 4872217 h 6019653"/>
              <a:gd name="connsiteX2955" fmla="*/ 6775826 w 7106314"/>
              <a:gd name="connsiteY2955" fmla="*/ 4879717 h 6019653"/>
              <a:gd name="connsiteX2956" fmla="*/ 6790257 w 7106314"/>
              <a:gd name="connsiteY2956" fmla="*/ 4887216 h 6019653"/>
              <a:gd name="connsiteX2957" fmla="*/ 6796031 w 7106314"/>
              <a:gd name="connsiteY2957" fmla="*/ 4891716 h 6019653"/>
              <a:gd name="connsiteX2958" fmla="*/ 6801803 w 7106314"/>
              <a:gd name="connsiteY2958" fmla="*/ 4896216 h 6019653"/>
              <a:gd name="connsiteX2959" fmla="*/ 6807575 w 7106314"/>
              <a:gd name="connsiteY2959" fmla="*/ 4902215 h 6019653"/>
              <a:gd name="connsiteX2960" fmla="*/ 6809019 w 7106314"/>
              <a:gd name="connsiteY2960" fmla="*/ 4908215 h 6019653"/>
              <a:gd name="connsiteX2961" fmla="*/ 6813349 w 7106314"/>
              <a:gd name="connsiteY2961" fmla="*/ 4918715 h 6019653"/>
              <a:gd name="connsiteX2962" fmla="*/ 6784485 w 7106314"/>
              <a:gd name="connsiteY2962" fmla="*/ 4908215 h 6019653"/>
              <a:gd name="connsiteX2963" fmla="*/ 6757065 w 7106314"/>
              <a:gd name="connsiteY2963" fmla="*/ 4894716 h 6019653"/>
              <a:gd name="connsiteX2964" fmla="*/ 6731088 w 7106314"/>
              <a:gd name="connsiteY2964" fmla="*/ 4879717 h 6019653"/>
              <a:gd name="connsiteX2965" fmla="*/ 6702224 w 7106314"/>
              <a:gd name="connsiteY2965" fmla="*/ 4869217 h 6019653"/>
              <a:gd name="connsiteX2966" fmla="*/ 6696451 w 7106314"/>
              <a:gd name="connsiteY2966" fmla="*/ 4881216 h 6019653"/>
              <a:gd name="connsiteX2967" fmla="*/ 6693565 w 7106314"/>
              <a:gd name="connsiteY2967" fmla="*/ 4879717 h 6019653"/>
              <a:gd name="connsiteX2968" fmla="*/ 6692121 w 7106314"/>
              <a:gd name="connsiteY2968" fmla="*/ 4878217 h 6019653"/>
              <a:gd name="connsiteX2969" fmla="*/ 6690679 w 7106314"/>
              <a:gd name="connsiteY2969" fmla="*/ 4873717 h 6019653"/>
              <a:gd name="connsiteX2970" fmla="*/ 6690679 w 7106314"/>
              <a:gd name="connsiteY2970" fmla="*/ 4872217 h 6019653"/>
              <a:gd name="connsiteX2971" fmla="*/ 6687793 w 7106314"/>
              <a:gd name="connsiteY2971" fmla="*/ 4867718 h 6019653"/>
              <a:gd name="connsiteX2972" fmla="*/ 6686349 w 7106314"/>
              <a:gd name="connsiteY2972" fmla="*/ 4866217 h 6019653"/>
              <a:gd name="connsiteX2973" fmla="*/ 6684906 w 7106314"/>
              <a:gd name="connsiteY2973" fmla="*/ 4863218 h 6019653"/>
              <a:gd name="connsiteX2974" fmla="*/ 6680576 w 7106314"/>
              <a:gd name="connsiteY2974" fmla="*/ 4863218 h 6019653"/>
              <a:gd name="connsiteX2975" fmla="*/ 6670475 w 7106314"/>
              <a:gd name="connsiteY2975" fmla="*/ 4879717 h 6019653"/>
              <a:gd name="connsiteX2976" fmla="*/ 6666145 w 7106314"/>
              <a:gd name="connsiteY2976" fmla="*/ 4887216 h 6019653"/>
              <a:gd name="connsiteX2977" fmla="*/ 6670475 w 7106314"/>
              <a:gd name="connsiteY2977" fmla="*/ 4897716 h 6019653"/>
              <a:gd name="connsiteX2978" fmla="*/ 6684906 w 7106314"/>
              <a:gd name="connsiteY2978" fmla="*/ 4909715 h 6019653"/>
              <a:gd name="connsiteX2979" fmla="*/ 6690679 w 7106314"/>
              <a:gd name="connsiteY2979" fmla="*/ 4914215 h 6019653"/>
              <a:gd name="connsiteX2980" fmla="*/ 6693565 w 7106314"/>
              <a:gd name="connsiteY2980" fmla="*/ 4920214 h 6019653"/>
              <a:gd name="connsiteX2981" fmla="*/ 6699338 w 7106314"/>
              <a:gd name="connsiteY2981" fmla="*/ 4921715 h 6019653"/>
              <a:gd name="connsiteX2982" fmla="*/ 6723871 w 7106314"/>
              <a:gd name="connsiteY2982" fmla="*/ 4936714 h 6019653"/>
              <a:gd name="connsiteX2983" fmla="*/ 6745519 w 7106314"/>
              <a:gd name="connsiteY2983" fmla="*/ 4953212 h 6019653"/>
              <a:gd name="connsiteX2984" fmla="*/ 6767167 w 7106314"/>
              <a:gd name="connsiteY2984" fmla="*/ 4971211 h 6019653"/>
              <a:gd name="connsiteX2985" fmla="*/ 6787371 w 7106314"/>
              <a:gd name="connsiteY2985" fmla="*/ 4987711 h 6019653"/>
              <a:gd name="connsiteX2986" fmla="*/ 6800361 w 7106314"/>
              <a:gd name="connsiteY2986" fmla="*/ 5001210 h 6019653"/>
              <a:gd name="connsiteX2987" fmla="*/ 6813349 w 7106314"/>
              <a:gd name="connsiteY2987" fmla="*/ 5013209 h 6019653"/>
              <a:gd name="connsiteX2988" fmla="*/ 6829224 w 7106314"/>
              <a:gd name="connsiteY2988" fmla="*/ 5022209 h 6019653"/>
              <a:gd name="connsiteX2989" fmla="*/ 6845099 w 7106314"/>
              <a:gd name="connsiteY2989" fmla="*/ 5029709 h 6019653"/>
              <a:gd name="connsiteX2990" fmla="*/ 6847985 w 7106314"/>
              <a:gd name="connsiteY2990" fmla="*/ 5034208 h 6019653"/>
              <a:gd name="connsiteX2991" fmla="*/ 6850871 w 7106314"/>
              <a:gd name="connsiteY2991" fmla="*/ 5038708 h 6019653"/>
              <a:gd name="connsiteX2992" fmla="*/ 6853757 w 7106314"/>
              <a:gd name="connsiteY2992" fmla="*/ 5041708 h 6019653"/>
              <a:gd name="connsiteX2993" fmla="*/ 6856644 w 7106314"/>
              <a:gd name="connsiteY2993" fmla="*/ 5046207 h 6019653"/>
              <a:gd name="connsiteX2994" fmla="*/ 6862417 w 7106314"/>
              <a:gd name="connsiteY2994" fmla="*/ 5050707 h 6019653"/>
              <a:gd name="connsiteX2995" fmla="*/ 6866747 w 7106314"/>
              <a:gd name="connsiteY2995" fmla="*/ 5055207 h 6019653"/>
              <a:gd name="connsiteX2996" fmla="*/ 6866747 w 7106314"/>
              <a:gd name="connsiteY2996" fmla="*/ 5041708 h 6019653"/>
              <a:gd name="connsiteX2997" fmla="*/ 6888393 w 7106314"/>
              <a:gd name="connsiteY2997" fmla="*/ 5047708 h 6019653"/>
              <a:gd name="connsiteX2998" fmla="*/ 6907155 w 7106314"/>
              <a:gd name="connsiteY2998" fmla="*/ 5058207 h 6019653"/>
              <a:gd name="connsiteX2999" fmla="*/ 6928803 w 7106314"/>
              <a:gd name="connsiteY2999" fmla="*/ 5064206 h 6019653"/>
              <a:gd name="connsiteX3000" fmla="*/ 6950451 w 7106314"/>
              <a:gd name="connsiteY3000" fmla="*/ 5067206 h 6019653"/>
              <a:gd name="connsiteX3001" fmla="*/ 6950451 w 7106314"/>
              <a:gd name="connsiteY3001" fmla="*/ 5070206 h 6019653"/>
              <a:gd name="connsiteX3002" fmla="*/ 6950451 w 7106314"/>
              <a:gd name="connsiteY3002" fmla="*/ 5074706 h 6019653"/>
              <a:gd name="connsiteX3003" fmla="*/ 6949007 w 7106314"/>
              <a:gd name="connsiteY3003" fmla="*/ 5076206 h 6019653"/>
              <a:gd name="connsiteX3004" fmla="*/ 6946121 w 7106314"/>
              <a:gd name="connsiteY3004" fmla="*/ 5080706 h 6019653"/>
              <a:gd name="connsiteX3005" fmla="*/ 6944678 w 7106314"/>
              <a:gd name="connsiteY3005" fmla="*/ 5082205 h 6019653"/>
              <a:gd name="connsiteX3006" fmla="*/ 6940348 w 7106314"/>
              <a:gd name="connsiteY3006" fmla="*/ 5082205 h 6019653"/>
              <a:gd name="connsiteX3007" fmla="*/ 6934575 w 7106314"/>
              <a:gd name="connsiteY3007" fmla="*/ 5082205 h 6019653"/>
              <a:gd name="connsiteX3008" fmla="*/ 6927360 w 7106314"/>
              <a:gd name="connsiteY3008" fmla="*/ 5080706 h 6019653"/>
              <a:gd name="connsiteX3009" fmla="*/ 6930247 w 7106314"/>
              <a:gd name="connsiteY3009" fmla="*/ 5086705 h 6019653"/>
              <a:gd name="connsiteX3010" fmla="*/ 6961996 w 7106314"/>
              <a:gd name="connsiteY3010" fmla="*/ 5103204 h 6019653"/>
              <a:gd name="connsiteX3011" fmla="*/ 6963439 w 7106314"/>
              <a:gd name="connsiteY3011" fmla="*/ 5104704 h 6019653"/>
              <a:gd name="connsiteX3012" fmla="*/ 6967769 w 7106314"/>
              <a:gd name="connsiteY3012" fmla="*/ 5104704 h 6019653"/>
              <a:gd name="connsiteX3013" fmla="*/ 6969211 w 7106314"/>
              <a:gd name="connsiteY3013" fmla="*/ 5107704 h 6019653"/>
              <a:gd name="connsiteX3014" fmla="*/ 6987973 w 7106314"/>
              <a:gd name="connsiteY3014" fmla="*/ 5118203 h 6019653"/>
              <a:gd name="connsiteX3015" fmla="*/ 7006735 w 7106314"/>
              <a:gd name="connsiteY3015" fmla="*/ 5121203 h 6019653"/>
              <a:gd name="connsiteX3016" fmla="*/ 7026939 w 7106314"/>
              <a:gd name="connsiteY3016" fmla="*/ 5124203 h 6019653"/>
              <a:gd name="connsiteX3017" fmla="*/ 7045701 w 7106314"/>
              <a:gd name="connsiteY3017" fmla="*/ 5125703 h 6019653"/>
              <a:gd name="connsiteX3018" fmla="*/ 7044257 w 7106314"/>
              <a:gd name="connsiteY3018" fmla="*/ 5125703 h 6019653"/>
              <a:gd name="connsiteX3019" fmla="*/ 7051473 w 7106314"/>
              <a:gd name="connsiteY3019" fmla="*/ 5136202 h 6019653"/>
              <a:gd name="connsiteX3020" fmla="*/ 7057246 w 7106314"/>
              <a:gd name="connsiteY3020" fmla="*/ 5145202 h 6019653"/>
              <a:gd name="connsiteX3021" fmla="*/ 7060133 w 7106314"/>
              <a:gd name="connsiteY3021" fmla="*/ 5158701 h 6019653"/>
              <a:gd name="connsiteX3022" fmla="*/ 7061575 w 7106314"/>
              <a:gd name="connsiteY3022" fmla="*/ 5164701 h 6019653"/>
              <a:gd name="connsiteX3023" fmla="*/ 7065905 w 7106314"/>
              <a:gd name="connsiteY3023" fmla="*/ 5167701 h 6019653"/>
              <a:gd name="connsiteX3024" fmla="*/ 7071677 w 7106314"/>
              <a:gd name="connsiteY3024" fmla="*/ 5172200 h 6019653"/>
              <a:gd name="connsiteX3025" fmla="*/ 7076007 w 7106314"/>
              <a:gd name="connsiteY3025" fmla="*/ 5176700 h 6019653"/>
              <a:gd name="connsiteX3026" fmla="*/ 7061575 w 7106314"/>
              <a:gd name="connsiteY3026" fmla="*/ 5178200 h 6019653"/>
              <a:gd name="connsiteX3027" fmla="*/ 7051473 w 7106314"/>
              <a:gd name="connsiteY3027" fmla="*/ 5172200 h 6019653"/>
              <a:gd name="connsiteX3028" fmla="*/ 7044257 w 7106314"/>
              <a:gd name="connsiteY3028" fmla="*/ 5155702 h 6019653"/>
              <a:gd name="connsiteX3029" fmla="*/ 7029825 w 7106314"/>
              <a:gd name="connsiteY3029" fmla="*/ 5155702 h 6019653"/>
              <a:gd name="connsiteX3030" fmla="*/ 7015393 w 7106314"/>
              <a:gd name="connsiteY3030" fmla="*/ 5154201 h 6019653"/>
              <a:gd name="connsiteX3031" fmla="*/ 7002405 w 7106314"/>
              <a:gd name="connsiteY3031" fmla="*/ 5148202 h 6019653"/>
              <a:gd name="connsiteX3032" fmla="*/ 6990860 w 7106314"/>
              <a:gd name="connsiteY3032" fmla="*/ 5137703 h 6019653"/>
              <a:gd name="connsiteX3033" fmla="*/ 6989416 w 7106314"/>
              <a:gd name="connsiteY3033" fmla="*/ 5136202 h 6019653"/>
              <a:gd name="connsiteX3034" fmla="*/ 6987973 w 7106314"/>
              <a:gd name="connsiteY3034" fmla="*/ 5136202 h 6019653"/>
              <a:gd name="connsiteX3035" fmla="*/ 6983643 w 7106314"/>
              <a:gd name="connsiteY3035" fmla="*/ 5133202 h 6019653"/>
              <a:gd name="connsiteX3036" fmla="*/ 6967769 w 7106314"/>
              <a:gd name="connsiteY3036" fmla="*/ 5130203 h 6019653"/>
              <a:gd name="connsiteX3037" fmla="*/ 6950451 w 7106314"/>
              <a:gd name="connsiteY3037" fmla="*/ 5124203 h 6019653"/>
              <a:gd name="connsiteX3038" fmla="*/ 6873962 w 7106314"/>
              <a:gd name="connsiteY3038" fmla="*/ 5089705 h 6019653"/>
              <a:gd name="connsiteX3039" fmla="*/ 6869633 w 7106314"/>
              <a:gd name="connsiteY3039" fmla="*/ 5089705 h 6019653"/>
              <a:gd name="connsiteX3040" fmla="*/ 6863860 w 7106314"/>
              <a:gd name="connsiteY3040" fmla="*/ 5089705 h 6019653"/>
              <a:gd name="connsiteX3041" fmla="*/ 6863860 w 7106314"/>
              <a:gd name="connsiteY3041" fmla="*/ 5095705 h 6019653"/>
              <a:gd name="connsiteX3042" fmla="*/ 6863860 w 7106314"/>
              <a:gd name="connsiteY3042" fmla="*/ 5101705 h 6019653"/>
              <a:gd name="connsiteX3043" fmla="*/ 6868189 w 7106314"/>
              <a:gd name="connsiteY3043" fmla="*/ 5107704 h 6019653"/>
              <a:gd name="connsiteX3044" fmla="*/ 6869633 w 7106314"/>
              <a:gd name="connsiteY3044" fmla="*/ 5110704 h 6019653"/>
              <a:gd name="connsiteX3045" fmla="*/ 6873962 w 7106314"/>
              <a:gd name="connsiteY3045" fmla="*/ 5113704 h 6019653"/>
              <a:gd name="connsiteX3046" fmla="*/ 6879735 w 7106314"/>
              <a:gd name="connsiteY3046" fmla="*/ 5118203 h 6019653"/>
              <a:gd name="connsiteX3047" fmla="*/ 6884065 w 7106314"/>
              <a:gd name="connsiteY3047" fmla="*/ 5119704 h 6019653"/>
              <a:gd name="connsiteX3048" fmla="*/ 6897053 w 7106314"/>
              <a:gd name="connsiteY3048" fmla="*/ 5139202 h 6019653"/>
              <a:gd name="connsiteX3049" fmla="*/ 6912928 w 7106314"/>
              <a:gd name="connsiteY3049" fmla="*/ 5155702 h 6019653"/>
              <a:gd name="connsiteX3050" fmla="*/ 6934575 w 7106314"/>
              <a:gd name="connsiteY3050" fmla="*/ 5170701 h 6019653"/>
              <a:gd name="connsiteX3051" fmla="*/ 6951893 w 7106314"/>
              <a:gd name="connsiteY3051" fmla="*/ 5182700 h 6019653"/>
              <a:gd name="connsiteX3052" fmla="*/ 6969211 w 7106314"/>
              <a:gd name="connsiteY3052" fmla="*/ 5199199 h 6019653"/>
              <a:gd name="connsiteX3053" fmla="*/ 6989416 w 7106314"/>
              <a:gd name="connsiteY3053" fmla="*/ 5208198 h 6019653"/>
              <a:gd name="connsiteX3054" fmla="*/ 6993746 w 7106314"/>
              <a:gd name="connsiteY3054" fmla="*/ 5211198 h 6019653"/>
              <a:gd name="connsiteX3055" fmla="*/ 6995189 w 7106314"/>
              <a:gd name="connsiteY3055" fmla="*/ 5212698 h 6019653"/>
              <a:gd name="connsiteX3056" fmla="*/ 6999519 w 7106314"/>
              <a:gd name="connsiteY3056" fmla="*/ 5215698 h 6019653"/>
              <a:gd name="connsiteX3057" fmla="*/ 7000961 w 7106314"/>
              <a:gd name="connsiteY3057" fmla="*/ 5218698 h 6019653"/>
              <a:gd name="connsiteX3058" fmla="*/ 7000961 w 7106314"/>
              <a:gd name="connsiteY3058" fmla="*/ 5223197 h 6019653"/>
              <a:gd name="connsiteX3059" fmla="*/ 7000961 w 7106314"/>
              <a:gd name="connsiteY3059" fmla="*/ 5229197 h 6019653"/>
              <a:gd name="connsiteX3060" fmla="*/ 7000961 w 7106314"/>
              <a:gd name="connsiteY3060" fmla="*/ 5230697 h 6019653"/>
              <a:gd name="connsiteX3061" fmla="*/ 7002405 w 7106314"/>
              <a:gd name="connsiteY3061" fmla="*/ 5233697 h 6019653"/>
              <a:gd name="connsiteX3062" fmla="*/ 7005291 w 7106314"/>
              <a:gd name="connsiteY3062" fmla="*/ 5235197 h 6019653"/>
              <a:gd name="connsiteX3063" fmla="*/ 7006735 w 7106314"/>
              <a:gd name="connsiteY3063" fmla="*/ 5236697 h 6019653"/>
              <a:gd name="connsiteX3064" fmla="*/ 7045701 w 7106314"/>
              <a:gd name="connsiteY3064" fmla="*/ 5269695 h 6019653"/>
              <a:gd name="connsiteX3065" fmla="*/ 7051473 w 7106314"/>
              <a:gd name="connsiteY3065" fmla="*/ 5274195 h 6019653"/>
              <a:gd name="connsiteX3066" fmla="*/ 7057246 w 7106314"/>
              <a:gd name="connsiteY3066" fmla="*/ 5280194 h 6019653"/>
              <a:gd name="connsiteX3067" fmla="*/ 7063019 w 7106314"/>
              <a:gd name="connsiteY3067" fmla="*/ 5286194 h 6019653"/>
              <a:gd name="connsiteX3068" fmla="*/ 7042814 w 7106314"/>
              <a:gd name="connsiteY3068" fmla="*/ 5284694 h 6019653"/>
              <a:gd name="connsiteX3069" fmla="*/ 7021166 w 7106314"/>
              <a:gd name="connsiteY3069" fmla="*/ 5280194 h 6019653"/>
              <a:gd name="connsiteX3070" fmla="*/ 6999519 w 7106314"/>
              <a:gd name="connsiteY3070" fmla="*/ 5274195 h 6019653"/>
              <a:gd name="connsiteX3071" fmla="*/ 7005291 w 7106314"/>
              <a:gd name="connsiteY3071" fmla="*/ 5290694 h 6019653"/>
              <a:gd name="connsiteX3072" fmla="*/ 7015393 w 7106314"/>
              <a:gd name="connsiteY3072" fmla="*/ 5304193 h 6019653"/>
              <a:gd name="connsiteX3073" fmla="*/ 7026939 w 7106314"/>
              <a:gd name="connsiteY3073" fmla="*/ 5316192 h 6019653"/>
              <a:gd name="connsiteX3074" fmla="*/ 7038484 w 7106314"/>
              <a:gd name="connsiteY3074" fmla="*/ 5328191 h 6019653"/>
              <a:gd name="connsiteX3075" fmla="*/ 7045701 w 7106314"/>
              <a:gd name="connsiteY3075" fmla="*/ 5343191 h 6019653"/>
              <a:gd name="connsiteX3076" fmla="*/ 7029825 w 7106314"/>
              <a:gd name="connsiteY3076" fmla="*/ 5343191 h 6019653"/>
              <a:gd name="connsiteX3077" fmla="*/ 7034155 w 7106314"/>
              <a:gd name="connsiteY3077" fmla="*/ 5350691 h 6019653"/>
              <a:gd name="connsiteX3078" fmla="*/ 7035598 w 7106314"/>
              <a:gd name="connsiteY3078" fmla="*/ 5356690 h 6019653"/>
              <a:gd name="connsiteX3079" fmla="*/ 7032711 w 7106314"/>
              <a:gd name="connsiteY3079" fmla="*/ 5359690 h 6019653"/>
              <a:gd name="connsiteX3080" fmla="*/ 7008178 w 7106314"/>
              <a:gd name="connsiteY3080" fmla="*/ 5305693 h 6019653"/>
              <a:gd name="connsiteX3081" fmla="*/ 7002405 w 7106314"/>
              <a:gd name="connsiteY3081" fmla="*/ 5308693 h 6019653"/>
              <a:gd name="connsiteX3082" fmla="*/ 7002405 w 7106314"/>
              <a:gd name="connsiteY3082" fmla="*/ 5314693 h 6019653"/>
              <a:gd name="connsiteX3083" fmla="*/ 7000961 w 7106314"/>
              <a:gd name="connsiteY3083" fmla="*/ 5322192 h 6019653"/>
              <a:gd name="connsiteX3084" fmla="*/ 6993746 w 7106314"/>
              <a:gd name="connsiteY3084" fmla="*/ 5316192 h 6019653"/>
              <a:gd name="connsiteX3085" fmla="*/ 6987973 w 7106314"/>
              <a:gd name="connsiteY3085" fmla="*/ 5310192 h 6019653"/>
              <a:gd name="connsiteX3086" fmla="*/ 6979315 w 7106314"/>
              <a:gd name="connsiteY3086" fmla="*/ 5304193 h 6019653"/>
              <a:gd name="connsiteX3087" fmla="*/ 6973541 w 7106314"/>
              <a:gd name="connsiteY3087" fmla="*/ 5298193 h 6019653"/>
              <a:gd name="connsiteX3088" fmla="*/ 6914371 w 7106314"/>
              <a:gd name="connsiteY3088" fmla="*/ 5235197 h 6019653"/>
              <a:gd name="connsiteX3089" fmla="*/ 6901383 w 7106314"/>
              <a:gd name="connsiteY3089" fmla="*/ 5221698 h 6019653"/>
              <a:gd name="connsiteX3090" fmla="*/ 6888393 w 7106314"/>
              <a:gd name="connsiteY3090" fmla="*/ 5205198 h 6019653"/>
              <a:gd name="connsiteX3091" fmla="*/ 6863860 w 7106314"/>
              <a:gd name="connsiteY3091" fmla="*/ 5182700 h 6019653"/>
              <a:gd name="connsiteX3092" fmla="*/ 6839325 w 7106314"/>
              <a:gd name="connsiteY3092" fmla="*/ 5164701 h 6019653"/>
              <a:gd name="connsiteX3093" fmla="*/ 6811905 w 7106314"/>
              <a:gd name="connsiteY3093" fmla="*/ 5148202 h 6019653"/>
              <a:gd name="connsiteX3094" fmla="*/ 6787371 w 7106314"/>
              <a:gd name="connsiteY3094" fmla="*/ 5131703 h 6019653"/>
              <a:gd name="connsiteX3095" fmla="*/ 6764281 w 7106314"/>
              <a:gd name="connsiteY3095" fmla="*/ 5115203 h 6019653"/>
              <a:gd name="connsiteX3096" fmla="*/ 6706553 w 7106314"/>
              <a:gd name="connsiteY3096" fmla="*/ 5076206 h 6019653"/>
              <a:gd name="connsiteX3097" fmla="*/ 6673361 w 7106314"/>
              <a:gd name="connsiteY3097" fmla="*/ 5050707 h 6019653"/>
              <a:gd name="connsiteX3098" fmla="*/ 6637281 w 7106314"/>
              <a:gd name="connsiteY3098" fmla="*/ 5023709 h 6019653"/>
              <a:gd name="connsiteX3099" fmla="*/ 6570895 w 7106314"/>
              <a:gd name="connsiteY3099" fmla="*/ 4981711 h 6019653"/>
              <a:gd name="connsiteX3100" fmla="*/ 6566565 w 7106314"/>
              <a:gd name="connsiteY3100" fmla="*/ 4978712 h 6019653"/>
              <a:gd name="connsiteX3101" fmla="*/ 6563679 w 7106314"/>
              <a:gd name="connsiteY3101" fmla="*/ 4977211 h 6019653"/>
              <a:gd name="connsiteX3102" fmla="*/ 6557907 w 7106314"/>
              <a:gd name="connsiteY3102" fmla="*/ 4977211 h 6019653"/>
              <a:gd name="connsiteX3103" fmla="*/ 6553577 w 7106314"/>
              <a:gd name="connsiteY3103" fmla="*/ 4977211 h 6019653"/>
              <a:gd name="connsiteX3104" fmla="*/ 6549247 w 7106314"/>
              <a:gd name="connsiteY3104" fmla="*/ 4977211 h 6019653"/>
              <a:gd name="connsiteX3105" fmla="*/ 6544917 w 7106314"/>
              <a:gd name="connsiteY3105" fmla="*/ 4972712 h 6019653"/>
              <a:gd name="connsiteX3106" fmla="*/ 6542031 w 7106314"/>
              <a:gd name="connsiteY3106" fmla="*/ 4971211 h 6019653"/>
              <a:gd name="connsiteX3107" fmla="*/ 6527599 w 7106314"/>
              <a:gd name="connsiteY3107" fmla="*/ 4959212 h 6019653"/>
              <a:gd name="connsiteX3108" fmla="*/ 6514611 w 7106314"/>
              <a:gd name="connsiteY3108" fmla="*/ 4948713 h 6019653"/>
              <a:gd name="connsiteX3109" fmla="*/ 6498735 w 7106314"/>
              <a:gd name="connsiteY3109" fmla="*/ 4941213 h 6019653"/>
              <a:gd name="connsiteX3110" fmla="*/ 6494407 w 7106314"/>
              <a:gd name="connsiteY3110" fmla="*/ 4944213 h 6019653"/>
              <a:gd name="connsiteX3111" fmla="*/ 6497293 w 7106314"/>
              <a:gd name="connsiteY3111" fmla="*/ 4948713 h 6019653"/>
              <a:gd name="connsiteX3112" fmla="*/ 6498735 w 7106314"/>
              <a:gd name="connsiteY3112" fmla="*/ 4953212 h 6019653"/>
              <a:gd name="connsiteX3113" fmla="*/ 6503065 w 7106314"/>
              <a:gd name="connsiteY3113" fmla="*/ 4957713 h 6019653"/>
              <a:gd name="connsiteX3114" fmla="*/ 6514611 w 7106314"/>
              <a:gd name="connsiteY3114" fmla="*/ 4965212 h 6019653"/>
              <a:gd name="connsiteX3115" fmla="*/ 6527599 w 7106314"/>
              <a:gd name="connsiteY3115" fmla="*/ 4972712 h 6019653"/>
              <a:gd name="connsiteX3116" fmla="*/ 6542031 w 7106314"/>
              <a:gd name="connsiteY3116" fmla="*/ 4983211 h 6019653"/>
              <a:gd name="connsiteX3117" fmla="*/ 6555020 w 7106314"/>
              <a:gd name="connsiteY3117" fmla="*/ 4995210 h 6019653"/>
              <a:gd name="connsiteX3118" fmla="*/ 6565122 w 7106314"/>
              <a:gd name="connsiteY3118" fmla="*/ 5010209 h 6019653"/>
              <a:gd name="connsiteX3119" fmla="*/ 6570895 w 7106314"/>
              <a:gd name="connsiteY3119" fmla="*/ 5010209 h 6019653"/>
              <a:gd name="connsiteX3120" fmla="*/ 6576667 w 7106314"/>
              <a:gd name="connsiteY3120" fmla="*/ 5007209 h 6019653"/>
              <a:gd name="connsiteX3121" fmla="*/ 6582440 w 7106314"/>
              <a:gd name="connsiteY3121" fmla="*/ 5010209 h 6019653"/>
              <a:gd name="connsiteX3122" fmla="*/ 6588213 w 7106314"/>
              <a:gd name="connsiteY3122" fmla="*/ 5011710 h 6019653"/>
              <a:gd name="connsiteX3123" fmla="*/ 6592543 w 7106314"/>
              <a:gd name="connsiteY3123" fmla="*/ 5017709 h 6019653"/>
              <a:gd name="connsiteX3124" fmla="*/ 6593985 w 7106314"/>
              <a:gd name="connsiteY3124" fmla="*/ 5026709 h 6019653"/>
              <a:gd name="connsiteX3125" fmla="*/ 6598315 w 7106314"/>
              <a:gd name="connsiteY3125" fmla="*/ 5029709 h 6019653"/>
              <a:gd name="connsiteX3126" fmla="*/ 6604088 w 7106314"/>
              <a:gd name="connsiteY3126" fmla="*/ 5034208 h 6019653"/>
              <a:gd name="connsiteX3127" fmla="*/ 6609861 w 7106314"/>
              <a:gd name="connsiteY3127" fmla="*/ 5038708 h 6019653"/>
              <a:gd name="connsiteX3128" fmla="*/ 6615633 w 7106314"/>
              <a:gd name="connsiteY3128" fmla="*/ 5041708 h 6019653"/>
              <a:gd name="connsiteX3129" fmla="*/ 6624293 w 7106314"/>
              <a:gd name="connsiteY3129" fmla="*/ 5044708 h 6019653"/>
              <a:gd name="connsiteX3130" fmla="*/ 6630065 w 7106314"/>
              <a:gd name="connsiteY3130" fmla="*/ 5047708 h 6019653"/>
              <a:gd name="connsiteX3131" fmla="*/ 6635838 w 7106314"/>
              <a:gd name="connsiteY3131" fmla="*/ 5050707 h 6019653"/>
              <a:gd name="connsiteX3132" fmla="*/ 6641611 w 7106314"/>
              <a:gd name="connsiteY3132" fmla="*/ 5056707 h 6019653"/>
              <a:gd name="connsiteX3133" fmla="*/ 6645940 w 7106314"/>
              <a:gd name="connsiteY3133" fmla="*/ 5062707 h 6019653"/>
              <a:gd name="connsiteX3134" fmla="*/ 6648826 w 7106314"/>
              <a:gd name="connsiteY3134" fmla="*/ 5064206 h 6019653"/>
              <a:gd name="connsiteX3135" fmla="*/ 6651713 w 7106314"/>
              <a:gd name="connsiteY3135" fmla="*/ 5067206 h 6019653"/>
              <a:gd name="connsiteX3136" fmla="*/ 6654599 w 7106314"/>
              <a:gd name="connsiteY3136" fmla="*/ 5068706 h 6019653"/>
              <a:gd name="connsiteX3137" fmla="*/ 6660371 w 7106314"/>
              <a:gd name="connsiteY3137" fmla="*/ 5070206 h 6019653"/>
              <a:gd name="connsiteX3138" fmla="*/ 6664701 w 7106314"/>
              <a:gd name="connsiteY3138" fmla="*/ 5073206 h 6019653"/>
              <a:gd name="connsiteX3139" fmla="*/ 6669031 w 7106314"/>
              <a:gd name="connsiteY3139" fmla="*/ 5074706 h 6019653"/>
              <a:gd name="connsiteX3140" fmla="*/ 6670475 w 7106314"/>
              <a:gd name="connsiteY3140" fmla="*/ 5079205 h 6019653"/>
              <a:gd name="connsiteX3141" fmla="*/ 6673361 w 7106314"/>
              <a:gd name="connsiteY3141" fmla="*/ 5085205 h 6019653"/>
              <a:gd name="connsiteX3142" fmla="*/ 6674803 w 7106314"/>
              <a:gd name="connsiteY3142" fmla="*/ 5086705 h 6019653"/>
              <a:gd name="connsiteX3143" fmla="*/ 6679133 w 7106314"/>
              <a:gd name="connsiteY3143" fmla="*/ 5091205 h 6019653"/>
              <a:gd name="connsiteX3144" fmla="*/ 6682019 w 7106314"/>
              <a:gd name="connsiteY3144" fmla="*/ 5092705 h 6019653"/>
              <a:gd name="connsiteX3145" fmla="*/ 6687793 w 7106314"/>
              <a:gd name="connsiteY3145" fmla="*/ 5097204 h 6019653"/>
              <a:gd name="connsiteX3146" fmla="*/ 6693565 w 7106314"/>
              <a:gd name="connsiteY3146" fmla="*/ 5098705 h 6019653"/>
              <a:gd name="connsiteX3147" fmla="*/ 6696451 w 7106314"/>
              <a:gd name="connsiteY3147" fmla="*/ 5098705 h 6019653"/>
              <a:gd name="connsiteX3148" fmla="*/ 6699338 w 7106314"/>
              <a:gd name="connsiteY3148" fmla="*/ 5097204 h 6019653"/>
              <a:gd name="connsiteX3149" fmla="*/ 6703667 w 7106314"/>
              <a:gd name="connsiteY3149" fmla="*/ 5095705 h 6019653"/>
              <a:gd name="connsiteX3150" fmla="*/ 6707997 w 7106314"/>
              <a:gd name="connsiteY3150" fmla="*/ 5095705 h 6019653"/>
              <a:gd name="connsiteX3151" fmla="*/ 6715213 w 7106314"/>
              <a:gd name="connsiteY3151" fmla="*/ 5110704 h 6019653"/>
              <a:gd name="connsiteX3152" fmla="*/ 6729644 w 7106314"/>
              <a:gd name="connsiteY3152" fmla="*/ 5124203 h 6019653"/>
              <a:gd name="connsiteX3153" fmla="*/ 6745519 w 7106314"/>
              <a:gd name="connsiteY3153" fmla="*/ 5131703 h 6019653"/>
              <a:gd name="connsiteX3154" fmla="*/ 6759951 w 7106314"/>
              <a:gd name="connsiteY3154" fmla="*/ 5139202 h 6019653"/>
              <a:gd name="connsiteX3155" fmla="*/ 6775826 w 7106314"/>
              <a:gd name="connsiteY3155" fmla="*/ 5149702 h 6019653"/>
              <a:gd name="connsiteX3156" fmla="*/ 6801803 w 7106314"/>
              <a:gd name="connsiteY3156" fmla="*/ 5170701 h 6019653"/>
              <a:gd name="connsiteX3157" fmla="*/ 6824894 w 7106314"/>
              <a:gd name="connsiteY3157" fmla="*/ 5190199 h 6019653"/>
              <a:gd name="connsiteX3158" fmla="*/ 6842212 w 7106314"/>
              <a:gd name="connsiteY3158" fmla="*/ 5205198 h 6019653"/>
              <a:gd name="connsiteX3159" fmla="*/ 6860974 w 7106314"/>
              <a:gd name="connsiteY3159" fmla="*/ 5217198 h 6019653"/>
              <a:gd name="connsiteX3160" fmla="*/ 6875405 w 7106314"/>
              <a:gd name="connsiteY3160" fmla="*/ 5227698 h 6019653"/>
              <a:gd name="connsiteX3161" fmla="*/ 6889837 w 7106314"/>
              <a:gd name="connsiteY3161" fmla="*/ 5241196 h 6019653"/>
              <a:gd name="connsiteX3162" fmla="*/ 6901383 w 7106314"/>
              <a:gd name="connsiteY3162" fmla="*/ 5256196 h 6019653"/>
              <a:gd name="connsiteX3163" fmla="*/ 6902825 w 7106314"/>
              <a:gd name="connsiteY3163" fmla="*/ 5257696 h 6019653"/>
              <a:gd name="connsiteX3164" fmla="*/ 6902825 w 7106314"/>
              <a:gd name="connsiteY3164" fmla="*/ 5262195 h 6019653"/>
              <a:gd name="connsiteX3165" fmla="*/ 6902825 w 7106314"/>
              <a:gd name="connsiteY3165" fmla="*/ 5268195 h 6019653"/>
              <a:gd name="connsiteX3166" fmla="*/ 6901383 w 7106314"/>
              <a:gd name="connsiteY3166" fmla="*/ 5271195 h 6019653"/>
              <a:gd name="connsiteX3167" fmla="*/ 6897053 w 7106314"/>
              <a:gd name="connsiteY3167" fmla="*/ 5268195 h 6019653"/>
              <a:gd name="connsiteX3168" fmla="*/ 6895610 w 7106314"/>
              <a:gd name="connsiteY3168" fmla="*/ 5263696 h 6019653"/>
              <a:gd name="connsiteX3169" fmla="*/ 6891280 w 7106314"/>
              <a:gd name="connsiteY3169" fmla="*/ 5259195 h 6019653"/>
              <a:gd name="connsiteX3170" fmla="*/ 6889837 w 7106314"/>
              <a:gd name="connsiteY3170" fmla="*/ 5256196 h 6019653"/>
              <a:gd name="connsiteX3171" fmla="*/ 6885507 w 7106314"/>
              <a:gd name="connsiteY3171" fmla="*/ 5253196 h 6019653"/>
              <a:gd name="connsiteX3172" fmla="*/ 6881179 w 7106314"/>
              <a:gd name="connsiteY3172" fmla="*/ 5251696 h 6019653"/>
              <a:gd name="connsiteX3173" fmla="*/ 6875405 w 7106314"/>
              <a:gd name="connsiteY3173" fmla="*/ 5251696 h 6019653"/>
              <a:gd name="connsiteX3174" fmla="*/ 6869633 w 7106314"/>
              <a:gd name="connsiteY3174" fmla="*/ 5251696 h 6019653"/>
              <a:gd name="connsiteX3175" fmla="*/ 6862417 w 7106314"/>
              <a:gd name="connsiteY3175" fmla="*/ 5250196 h 6019653"/>
              <a:gd name="connsiteX3176" fmla="*/ 6853757 w 7106314"/>
              <a:gd name="connsiteY3176" fmla="*/ 5245697 h 6019653"/>
              <a:gd name="connsiteX3177" fmla="*/ 6846542 w 7106314"/>
              <a:gd name="connsiteY3177" fmla="*/ 5242697 h 6019653"/>
              <a:gd name="connsiteX3178" fmla="*/ 6845099 w 7106314"/>
              <a:gd name="connsiteY3178" fmla="*/ 5239697 h 6019653"/>
              <a:gd name="connsiteX3179" fmla="*/ 6845099 w 7106314"/>
              <a:gd name="connsiteY3179" fmla="*/ 5235197 h 6019653"/>
              <a:gd name="connsiteX3180" fmla="*/ 6845099 w 7106314"/>
              <a:gd name="connsiteY3180" fmla="*/ 5233697 h 6019653"/>
              <a:gd name="connsiteX3181" fmla="*/ 6842212 w 7106314"/>
              <a:gd name="connsiteY3181" fmla="*/ 5229197 h 6019653"/>
              <a:gd name="connsiteX3182" fmla="*/ 6840769 w 7106314"/>
              <a:gd name="connsiteY3182" fmla="*/ 5227698 h 6019653"/>
              <a:gd name="connsiteX3183" fmla="*/ 6836439 w 7106314"/>
              <a:gd name="connsiteY3183" fmla="*/ 5227698 h 6019653"/>
              <a:gd name="connsiteX3184" fmla="*/ 6833553 w 7106314"/>
              <a:gd name="connsiteY3184" fmla="*/ 5224698 h 6019653"/>
              <a:gd name="connsiteX3185" fmla="*/ 6827780 w 7106314"/>
              <a:gd name="connsiteY3185" fmla="*/ 5227698 h 6019653"/>
              <a:gd name="connsiteX3186" fmla="*/ 6824894 w 7106314"/>
              <a:gd name="connsiteY3186" fmla="*/ 5227698 h 6019653"/>
              <a:gd name="connsiteX3187" fmla="*/ 6820565 w 7106314"/>
              <a:gd name="connsiteY3187" fmla="*/ 5224698 h 6019653"/>
              <a:gd name="connsiteX3188" fmla="*/ 6819121 w 7106314"/>
              <a:gd name="connsiteY3188" fmla="*/ 5223197 h 6019653"/>
              <a:gd name="connsiteX3189" fmla="*/ 6814792 w 7106314"/>
              <a:gd name="connsiteY3189" fmla="*/ 5218698 h 6019653"/>
              <a:gd name="connsiteX3190" fmla="*/ 6797474 w 7106314"/>
              <a:gd name="connsiteY3190" fmla="*/ 5205198 h 6019653"/>
              <a:gd name="connsiteX3191" fmla="*/ 6780156 w 7106314"/>
              <a:gd name="connsiteY3191" fmla="*/ 5190199 h 6019653"/>
              <a:gd name="connsiteX3192" fmla="*/ 6767167 w 7106314"/>
              <a:gd name="connsiteY3192" fmla="*/ 5181200 h 6019653"/>
              <a:gd name="connsiteX3193" fmla="*/ 6757065 w 7106314"/>
              <a:gd name="connsiteY3193" fmla="*/ 5170701 h 6019653"/>
              <a:gd name="connsiteX3194" fmla="*/ 6751293 w 7106314"/>
              <a:gd name="connsiteY3194" fmla="*/ 5158701 h 6019653"/>
              <a:gd name="connsiteX3195" fmla="*/ 6746963 w 7106314"/>
              <a:gd name="connsiteY3195" fmla="*/ 5154201 h 6019653"/>
              <a:gd name="connsiteX3196" fmla="*/ 6745519 w 7106314"/>
              <a:gd name="connsiteY3196" fmla="*/ 5149702 h 6019653"/>
              <a:gd name="connsiteX3197" fmla="*/ 6741189 w 7106314"/>
              <a:gd name="connsiteY3197" fmla="*/ 5148202 h 6019653"/>
              <a:gd name="connsiteX3198" fmla="*/ 6690679 w 7106314"/>
              <a:gd name="connsiteY3198" fmla="*/ 5115203 h 6019653"/>
              <a:gd name="connsiteX3199" fmla="*/ 6679133 w 7106314"/>
              <a:gd name="connsiteY3199" fmla="*/ 5104704 h 6019653"/>
              <a:gd name="connsiteX3200" fmla="*/ 6669031 w 7106314"/>
              <a:gd name="connsiteY3200" fmla="*/ 5095705 h 6019653"/>
              <a:gd name="connsiteX3201" fmla="*/ 6637281 w 7106314"/>
              <a:gd name="connsiteY3201" fmla="*/ 5073206 h 6019653"/>
              <a:gd name="connsiteX3202" fmla="*/ 6605531 w 7106314"/>
              <a:gd name="connsiteY3202" fmla="*/ 5052207 h 6019653"/>
              <a:gd name="connsiteX3203" fmla="*/ 6572338 w 7106314"/>
              <a:gd name="connsiteY3203" fmla="*/ 5034208 h 6019653"/>
              <a:gd name="connsiteX3204" fmla="*/ 6539145 w 7106314"/>
              <a:gd name="connsiteY3204" fmla="*/ 5011710 h 6019653"/>
              <a:gd name="connsiteX3205" fmla="*/ 6505952 w 7106314"/>
              <a:gd name="connsiteY3205" fmla="*/ 4989210 h 6019653"/>
              <a:gd name="connsiteX3206" fmla="*/ 6500179 w 7106314"/>
              <a:gd name="connsiteY3206" fmla="*/ 4987711 h 6019653"/>
              <a:gd name="connsiteX3207" fmla="*/ 6494407 w 7106314"/>
              <a:gd name="connsiteY3207" fmla="*/ 4987711 h 6019653"/>
              <a:gd name="connsiteX3208" fmla="*/ 6475645 w 7106314"/>
              <a:gd name="connsiteY3208" fmla="*/ 4981711 h 6019653"/>
              <a:gd name="connsiteX3209" fmla="*/ 6461213 w 7106314"/>
              <a:gd name="connsiteY3209" fmla="*/ 4975712 h 6019653"/>
              <a:gd name="connsiteX3210" fmla="*/ 6451111 w 7106314"/>
              <a:gd name="connsiteY3210" fmla="*/ 4966712 h 6019653"/>
              <a:gd name="connsiteX3211" fmla="*/ 6442452 w 7106314"/>
              <a:gd name="connsiteY3211" fmla="*/ 4954713 h 6019653"/>
              <a:gd name="connsiteX3212" fmla="*/ 6430907 w 7106314"/>
              <a:gd name="connsiteY3212" fmla="*/ 4936714 h 6019653"/>
              <a:gd name="connsiteX3213" fmla="*/ 6423691 w 7106314"/>
              <a:gd name="connsiteY3213" fmla="*/ 4941213 h 6019653"/>
              <a:gd name="connsiteX3214" fmla="*/ 6422247 w 7106314"/>
              <a:gd name="connsiteY3214" fmla="*/ 4947213 h 6019653"/>
              <a:gd name="connsiteX3215" fmla="*/ 6422247 w 7106314"/>
              <a:gd name="connsiteY3215" fmla="*/ 4953212 h 6019653"/>
              <a:gd name="connsiteX3216" fmla="*/ 6426577 w 7106314"/>
              <a:gd name="connsiteY3216" fmla="*/ 4960713 h 6019653"/>
              <a:gd name="connsiteX3217" fmla="*/ 6455441 w 7106314"/>
              <a:gd name="connsiteY3217" fmla="*/ 4998210 h 6019653"/>
              <a:gd name="connsiteX3218" fmla="*/ 6465543 w 7106314"/>
              <a:gd name="connsiteY3218" fmla="*/ 5016209 h 6019653"/>
              <a:gd name="connsiteX3219" fmla="*/ 6469872 w 7106314"/>
              <a:gd name="connsiteY3219" fmla="*/ 5034208 h 6019653"/>
              <a:gd name="connsiteX3220" fmla="*/ 6465543 w 7106314"/>
              <a:gd name="connsiteY3220" fmla="*/ 5052207 h 6019653"/>
              <a:gd name="connsiteX3221" fmla="*/ 6430907 w 7106314"/>
              <a:gd name="connsiteY3221" fmla="*/ 5035708 h 6019653"/>
              <a:gd name="connsiteX3222" fmla="*/ 6430907 w 7106314"/>
              <a:gd name="connsiteY3222" fmla="*/ 5040208 h 6019653"/>
              <a:gd name="connsiteX3223" fmla="*/ 6430907 w 7106314"/>
              <a:gd name="connsiteY3223" fmla="*/ 5044708 h 6019653"/>
              <a:gd name="connsiteX3224" fmla="*/ 6445339 w 7106314"/>
              <a:gd name="connsiteY3224" fmla="*/ 5056707 h 6019653"/>
              <a:gd name="connsiteX3225" fmla="*/ 6461213 w 7106314"/>
              <a:gd name="connsiteY3225" fmla="*/ 5068706 h 6019653"/>
              <a:gd name="connsiteX3226" fmla="*/ 6477089 w 7106314"/>
              <a:gd name="connsiteY3226" fmla="*/ 5082205 h 6019653"/>
              <a:gd name="connsiteX3227" fmla="*/ 6497293 w 7106314"/>
              <a:gd name="connsiteY3227" fmla="*/ 5092705 h 6019653"/>
              <a:gd name="connsiteX3228" fmla="*/ 6514611 w 7106314"/>
              <a:gd name="connsiteY3228" fmla="*/ 5103204 h 6019653"/>
              <a:gd name="connsiteX3229" fmla="*/ 6531929 w 7106314"/>
              <a:gd name="connsiteY3229" fmla="*/ 5118203 h 6019653"/>
              <a:gd name="connsiteX3230" fmla="*/ 6569452 w 7106314"/>
              <a:gd name="connsiteY3230" fmla="*/ 5145202 h 6019653"/>
              <a:gd name="connsiteX3231" fmla="*/ 6605531 w 7106314"/>
              <a:gd name="connsiteY3231" fmla="*/ 5172200 h 6019653"/>
              <a:gd name="connsiteX3232" fmla="*/ 6664701 w 7106314"/>
              <a:gd name="connsiteY3232" fmla="*/ 5211198 h 6019653"/>
              <a:gd name="connsiteX3233" fmla="*/ 6720985 w 7106314"/>
              <a:gd name="connsiteY3233" fmla="*/ 5247196 h 6019653"/>
              <a:gd name="connsiteX3234" fmla="*/ 6736861 w 7106314"/>
              <a:gd name="connsiteY3234" fmla="*/ 5257696 h 6019653"/>
              <a:gd name="connsiteX3235" fmla="*/ 6754179 w 7106314"/>
              <a:gd name="connsiteY3235" fmla="*/ 5265195 h 6019653"/>
              <a:gd name="connsiteX3236" fmla="*/ 6774383 w 7106314"/>
              <a:gd name="connsiteY3236" fmla="*/ 5271195 h 6019653"/>
              <a:gd name="connsiteX3237" fmla="*/ 6781599 w 7106314"/>
              <a:gd name="connsiteY3237" fmla="*/ 5271195 h 6019653"/>
              <a:gd name="connsiteX3238" fmla="*/ 6787371 w 7106314"/>
              <a:gd name="connsiteY3238" fmla="*/ 5275695 h 6019653"/>
              <a:gd name="connsiteX3239" fmla="*/ 6796031 w 7106314"/>
              <a:gd name="connsiteY3239" fmla="*/ 5280194 h 6019653"/>
              <a:gd name="connsiteX3240" fmla="*/ 6801803 w 7106314"/>
              <a:gd name="connsiteY3240" fmla="*/ 5284694 h 6019653"/>
              <a:gd name="connsiteX3241" fmla="*/ 6820565 w 7106314"/>
              <a:gd name="connsiteY3241" fmla="*/ 5293694 h 6019653"/>
              <a:gd name="connsiteX3242" fmla="*/ 6842212 w 7106314"/>
              <a:gd name="connsiteY3242" fmla="*/ 5302693 h 6019653"/>
              <a:gd name="connsiteX3243" fmla="*/ 6858087 w 7106314"/>
              <a:gd name="connsiteY3243" fmla="*/ 5310192 h 6019653"/>
              <a:gd name="connsiteX3244" fmla="*/ 6869633 w 7106314"/>
              <a:gd name="connsiteY3244" fmla="*/ 5320692 h 6019653"/>
              <a:gd name="connsiteX3245" fmla="*/ 6884065 w 7106314"/>
              <a:gd name="connsiteY3245" fmla="*/ 5332692 h 6019653"/>
              <a:gd name="connsiteX3246" fmla="*/ 6936019 w 7106314"/>
              <a:gd name="connsiteY3246" fmla="*/ 5368690 h 6019653"/>
              <a:gd name="connsiteX3247" fmla="*/ 6987973 w 7106314"/>
              <a:gd name="connsiteY3247" fmla="*/ 5410687 h 6019653"/>
              <a:gd name="connsiteX3248" fmla="*/ 6989416 w 7106314"/>
              <a:gd name="connsiteY3248" fmla="*/ 5412187 h 6019653"/>
              <a:gd name="connsiteX3249" fmla="*/ 6990860 w 7106314"/>
              <a:gd name="connsiteY3249" fmla="*/ 5416687 h 6019653"/>
              <a:gd name="connsiteX3250" fmla="*/ 6993746 w 7106314"/>
              <a:gd name="connsiteY3250" fmla="*/ 5418186 h 6019653"/>
              <a:gd name="connsiteX3251" fmla="*/ 6993746 w 7106314"/>
              <a:gd name="connsiteY3251" fmla="*/ 5430186 h 6019653"/>
              <a:gd name="connsiteX3252" fmla="*/ 7000961 w 7106314"/>
              <a:gd name="connsiteY3252" fmla="*/ 5440686 h 6019653"/>
              <a:gd name="connsiteX3253" fmla="*/ 7011065 w 7106314"/>
              <a:gd name="connsiteY3253" fmla="*/ 5446685 h 6019653"/>
              <a:gd name="connsiteX3254" fmla="*/ 7021166 w 7106314"/>
              <a:gd name="connsiteY3254" fmla="*/ 5451185 h 6019653"/>
              <a:gd name="connsiteX3255" fmla="*/ 7028383 w 7106314"/>
              <a:gd name="connsiteY3255" fmla="*/ 5454184 h 6019653"/>
              <a:gd name="connsiteX3256" fmla="*/ 7035598 w 7106314"/>
              <a:gd name="connsiteY3256" fmla="*/ 5460184 h 6019653"/>
              <a:gd name="connsiteX3257" fmla="*/ 7044257 w 7106314"/>
              <a:gd name="connsiteY3257" fmla="*/ 5464684 h 6019653"/>
              <a:gd name="connsiteX3258" fmla="*/ 7050029 w 7106314"/>
              <a:gd name="connsiteY3258" fmla="*/ 5473684 h 6019653"/>
              <a:gd name="connsiteX3259" fmla="*/ 7057246 w 7106314"/>
              <a:gd name="connsiteY3259" fmla="*/ 5476684 h 6019653"/>
              <a:gd name="connsiteX3260" fmla="*/ 7063019 w 7106314"/>
              <a:gd name="connsiteY3260" fmla="*/ 5482683 h 6019653"/>
              <a:gd name="connsiteX3261" fmla="*/ 7073121 w 7106314"/>
              <a:gd name="connsiteY3261" fmla="*/ 5487183 h 6019653"/>
              <a:gd name="connsiteX3262" fmla="*/ 7081779 w 7106314"/>
              <a:gd name="connsiteY3262" fmla="*/ 5491683 h 6019653"/>
              <a:gd name="connsiteX3263" fmla="*/ 7106314 w 7106314"/>
              <a:gd name="connsiteY3263" fmla="*/ 5505182 h 6019653"/>
              <a:gd name="connsiteX3264" fmla="*/ 7103427 w 7106314"/>
              <a:gd name="connsiteY3264" fmla="*/ 5511181 h 6019653"/>
              <a:gd name="connsiteX3265" fmla="*/ 7048587 w 7106314"/>
              <a:gd name="connsiteY3265" fmla="*/ 5482683 h 6019653"/>
              <a:gd name="connsiteX3266" fmla="*/ 6993746 w 7106314"/>
              <a:gd name="connsiteY3266" fmla="*/ 5454184 h 6019653"/>
              <a:gd name="connsiteX3267" fmla="*/ 6957666 w 7106314"/>
              <a:gd name="connsiteY3267" fmla="*/ 5434686 h 6019653"/>
              <a:gd name="connsiteX3268" fmla="*/ 6924473 w 7106314"/>
              <a:gd name="connsiteY3268" fmla="*/ 5413687 h 6019653"/>
              <a:gd name="connsiteX3269" fmla="*/ 6888393 w 7106314"/>
              <a:gd name="connsiteY3269" fmla="*/ 5395688 h 6019653"/>
              <a:gd name="connsiteX3270" fmla="*/ 6884065 w 7106314"/>
              <a:gd name="connsiteY3270" fmla="*/ 5401688 h 6019653"/>
              <a:gd name="connsiteX3271" fmla="*/ 6960553 w 7106314"/>
              <a:gd name="connsiteY3271" fmla="*/ 5460184 h 6019653"/>
              <a:gd name="connsiteX3272" fmla="*/ 6956223 w 7106314"/>
              <a:gd name="connsiteY3272" fmla="*/ 5464684 h 6019653"/>
              <a:gd name="connsiteX3273" fmla="*/ 6927360 w 7106314"/>
              <a:gd name="connsiteY3273" fmla="*/ 5452685 h 6019653"/>
              <a:gd name="connsiteX3274" fmla="*/ 6901383 w 7106314"/>
              <a:gd name="connsiteY3274" fmla="*/ 5436185 h 6019653"/>
              <a:gd name="connsiteX3275" fmla="*/ 6889837 w 7106314"/>
              <a:gd name="connsiteY3275" fmla="*/ 5428686 h 6019653"/>
              <a:gd name="connsiteX3276" fmla="*/ 6878292 w 7106314"/>
              <a:gd name="connsiteY3276" fmla="*/ 5422687 h 6019653"/>
              <a:gd name="connsiteX3277" fmla="*/ 6873962 w 7106314"/>
              <a:gd name="connsiteY3277" fmla="*/ 5419687 h 6019653"/>
              <a:gd name="connsiteX3278" fmla="*/ 6869633 w 7106314"/>
              <a:gd name="connsiteY3278" fmla="*/ 5418186 h 6019653"/>
              <a:gd name="connsiteX3279" fmla="*/ 6868189 w 7106314"/>
              <a:gd name="connsiteY3279" fmla="*/ 5416687 h 6019653"/>
              <a:gd name="connsiteX3280" fmla="*/ 6863860 w 7106314"/>
              <a:gd name="connsiteY3280" fmla="*/ 5412187 h 6019653"/>
              <a:gd name="connsiteX3281" fmla="*/ 6863860 w 7106314"/>
              <a:gd name="connsiteY3281" fmla="*/ 5406187 h 6019653"/>
              <a:gd name="connsiteX3282" fmla="*/ 6862417 w 7106314"/>
              <a:gd name="connsiteY3282" fmla="*/ 5404688 h 6019653"/>
              <a:gd name="connsiteX3283" fmla="*/ 6858087 w 7106314"/>
              <a:gd name="connsiteY3283" fmla="*/ 5401688 h 6019653"/>
              <a:gd name="connsiteX3284" fmla="*/ 6853757 w 7106314"/>
              <a:gd name="connsiteY3284" fmla="*/ 5397188 h 6019653"/>
              <a:gd name="connsiteX3285" fmla="*/ 6852315 w 7106314"/>
              <a:gd name="connsiteY3285" fmla="*/ 5395688 h 6019653"/>
              <a:gd name="connsiteX3286" fmla="*/ 6809019 w 7106314"/>
              <a:gd name="connsiteY3286" fmla="*/ 5368690 h 6019653"/>
              <a:gd name="connsiteX3287" fmla="*/ 6767167 w 7106314"/>
              <a:gd name="connsiteY3287" fmla="*/ 5343191 h 6019653"/>
              <a:gd name="connsiteX3288" fmla="*/ 6726758 w 7106314"/>
              <a:gd name="connsiteY3288" fmla="*/ 5310192 h 6019653"/>
              <a:gd name="connsiteX3289" fmla="*/ 6723871 w 7106314"/>
              <a:gd name="connsiteY3289" fmla="*/ 5305693 h 6019653"/>
              <a:gd name="connsiteX3290" fmla="*/ 6718099 w 7106314"/>
              <a:gd name="connsiteY3290" fmla="*/ 5304193 h 6019653"/>
              <a:gd name="connsiteX3291" fmla="*/ 6712326 w 7106314"/>
              <a:gd name="connsiteY3291" fmla="*/ 5302693 h 6019653"/>
              <a:gd name="connsiteX3292" fmla="*/ 6707997 w 7106314"/>
              <a:gd name="connsiteY3292" fmla="*/ 5310192 h 6019653"/>
              <a:gd name="connsiteX3293" fmla="*/ 6703667 w 7106314"/>
              <a:gd name="connsiteY3293" fmla="*/ 5319192 h 6019653"/>
              <a:gd name="connsiteX3294" fmla="*/ 6715213 w 7106314"/>
              <a:gd name="connsiteY3294" fmla="*/ 5325192 h 6019653"/>
              <a:gd name="connsiteX3295" fmla="*/ 6720985 w 7106314"/>
              <a:gd name="connsiteY3295" fmla="*/ 5334191 h 6019653"/>
              <a:gd name="connsiteX3296" fmla="*/ 6723871 w 7106314"/>
              <a:gd name="connsiteY3296" fmla="*/ 5344691 h 6019653"/>
              <a:gd name="connsiteX3297" fmla="*/ 6726758 w 7106314"/>
              <a:gd name="connsiteY3297" fmla="*/ 5355190 h 6019653"/>
              <a:gd name="connsiteX3298" fmla="*/ 6733974 w 7106314"/>
              <a:gd name="connsiteY3298" fmla="*/ 5362690 h 6019653"/>
              <a:gd name="connsiteX3299" fmla="*/ 6726758 w 7106314"/>
              <a:gd name="connsiteY3299" fmla="*/ 5376189 h 6019653"/>
              <a:gd name="connsiteX3300" fmla="*/ 6723871 w 7106314"/>
              <a:gd name="connsiteY3300" fmla="*/ 5388188 h 6019653"/>
              <a:gd name="connsiteX3301" fmla="*/ 6715213 w 7106314"/>
              <a:gd name="connsiteY3301" fmla="*/ 5389689 h 6019653"/>
              <a:gd name="connsiteX3302" fmla="*/ 6706553 w 7106314"/>
              <a:gd name="connsiteY3302" fmla="*/ 5389689 h 6019653"/>
              <a:gd name="connsiteX3303" fmla="*/ 6706553 w 7106314"/>
              <a:gd name="connsiteY3303" fmla="*/ 5383689 h 6019653"/>
              <a:gd name="connsiteX3304" fmla="*/ 6703667 w 7106314"/>
              <a:gd name="connsiteY3304" fmla="*/ 5377689 h 6019653"/>
              <a:gd name="connsiteX3305" fmla="*/ 6703667 w 7106314"/>
              <a:gd name="connsiteY3305" fmla="*/ 5373189 h 6019653"/>
              <a:gd name="connsiteX3306" fmla="*/ 6703667 w 7106314"/>
              <a:gd name="connsiteY3306" fmla="*/ 5368690 h 6019653"/>
              <a:gd name="connsiteX3307" fmla="*/ 6702224 w 7106314"/>
              <a:gd name="connsiteY3307" fmla="*/ 5365690 h 6019653"/>
              <a:gd name="connsiteX3308" fmla="*/ 6682019 w 7106314"/>
              <a:gd name="connsiteY3308" fmla="*/ 5337191 h 6019653"/>
              <a:gd name="connsiteX3309" fmla="*/ 6658929 w 7106314"/>
              <a:gd name="connsiteY3309" fmla="*/ 5313192 h 6019653"/>
              <a:gd name="connsiteX3310" fmla="*/ 6631508 w 7106314"/>
              <a:gd name="connsiteY3310" fmla="*/ 5290694 h 6019653"/>
              <a:gd name="connsiteX3311" fmla="*/ 6621406 w 7106314"/>
              <a:gd name="connsiteY3311" fmla="*/ 5284694 h 6019653"/>
              <a:gd name="connsiteX3312" fmla="*/ 6612747 w 7106314"/>
              <a:gd name="connsiteY3312" fmla="*/ 5278695 h 6019653"/>
              <a:gd name="connsiteX3313" fmla="*/ 6605531 w 7106314"/>
              <a:gd name="connsiteY3313" fmla="*/ 5274195 h 6019653"/>
              <a:gd name="connsiteX3314" fmla="*/ 6599758 w 7106314"/>
              <a:gd name="connsiteY3314" fmla="*/ 5271195 h 6019653"/>
              <a:gd name="connsiteX3315" fmla="*/ 6592543 w 7106314"/>
              <a:gd name="connsiteY3315" fmla="*/ 5271195 h 6019653"/>
              <a:gd name="connsiteX3316" fmla="*/ 6630065 w 7106314"/>
              <a:gd name="connsiteY3316" fmla="*/ 5316192 h 6019653"/>
              <a:gd name="connsiteX3317" fmla="*/ 6625735 w 7106314"/>
              <a:gd name="connsiteY3317" fmla="*/ 5316192 h 6019653"/>
              <a:gd name="connsiteX3318" fmla="*/ 6619963 w 7106314"/>
              <a:gd name="connsiteY3318" fmla="*/ 5316192 h 6019653"/>
              <a:gd name="connsiteX3319" fmla="*/ 6615633 w 7106314"/>
              <a:gd name="connsiteY3319" fmla="*/ 5314693 h 6019653"/>
              <a:gd name="connsiteX3320" fmla="*/ 6569452 w 7106314"/>
              <a:gd name="connsiteY3320" fmla="*/ 5292193 h 6019653"/>
              <a:gd name="connsiteX3321" fmla="*/ 6565122 w 7106314"/>
              <a:gd name="connsiteY3321" fmla="*/ 5290694 h 6019653"/>
              <a:gd name="connsiteX3322" fmla="*/ 6560793 w 7106314"/>
              <a:gd name="connsiteY3322" fmla="*/ 5290694 h 6019653"/>
              <a:gd name="connsiteX3323" fmla="*/ 6555020 w 7106314"/>
              <a:gd name="connsiteY3323" fmla="*/ 5292193 h 6019653"/>
              <a:gd name="connsiteX3324" fmla="*/ 6547803 w 7106314"/>
              <a:gd name="connsiteY3324" fmla="*/ 5293694 h 6019653"/>
              <a:gd name="connsiteX3325" fmla="*/ 6549247 w 7106314"/>
              <a:gd name="connsiteY3325" fmla="*/ 5298193 h 6019653"/>
              <a:gd name="connsiteX3326" fmla="*/ 6549247 w 7106314"/>
              <a:gd name="connsiteY3326" fmla="*/ 5302693 h 6019653"/>
              <a:gd name="connsiteX3327" fmla="*/ 6552133 w 7106314"/>
              <a:gd name="connsiteY3327" fmla="*/ 5305693 h 6019653"/>
              <a:gd name="connsiteX3328" fmla="*/ 6553577 w 7106314"/>
              <a:gd name="connsiteY3328" fmla="*/ 5310192 h 6019653"/>
              <a:gd name="connsiteX3329" fmla="*/ 6557907 w 7106314"/>
              <a:gd name="connsiteY3329" fmla="*/ 5314693 h 6019653"/>
              <a:gd name="connsiteX3330" fmla="*/ 6560793 w 7106314"/>
              <a:gd name="connsiteY3330" fmla="*/ 5316192 h 6019653"/>
              <a:gd name="connsiteX3331" fmla="*/ 6565122 w 7106314"/>
              <a:gd name="connsiteY3331" fmla="*/ 5320692 h 6019653"/>
              <a:gd name="connsiteX3332" fmla="*/ 6566565 w 7106314"/>
              <a:gd name="connsiteY3332" fmla="*/ 5325192 h 6019653"/>
              <a:gd name="connsiteX3333" fmla="*/ 6569452 w 7106314"/>
              <a:gd name="connsiteY3333" fmla="*/ 5328191 h 6019653"/>
              <a:gd name="connsiteX3334" fmla="*/ 6575225 w 7106314"/>
              <a:gd name="connsiteY3334" fmla="*/ 5344691 h 6019653"/>
              <a:gd name="connsiteX3335" fmla="*/ 6582440 w 7106314"/>
              <a:gd name="connsiteY3335" fmla="*/ 5356690 h 6019653"/>
              <a:gd name="connsiteX3336" fmla="*/ 6593985 w 7106314"/>
              <a:gd name="connsiteY3336" fmla="*/ 5367189 h 6019653"/>
              <a:gd name="connsiteX3337" fmla="*/ 6608417 w 7106314"/>
              <a:gd name="connsiteY3337" fmla="*/ 5376189 h 6019653"/>
              <a:gd name="connsiteX3338" fmla="*/ 6614190 w 7106314"/>
              <a:gd name="connsiteY3338" fmla="*/ 5382188 h 6019653"/>
              <a:gd name="connsiteX3339" fmla="*/ 6619963 w 7106314"/>
              <a:gd name="connsiteY3339" fmla="*/ 5388188 h 6019653"/>
              <a:gd name="connsiteX3340" fmla="*/ 6593985 w 7106314"/>
              <a:gd name="connsiteY3340" fmla="*/ 5377689 h 6019653"/>
              <a:gd name="connsiteX3341" fmla="*/ 6569452 w 7106314"/>
              <a:gd name="connsiteY3341" fmla="*/ 5361190 h 6019653"/>
              <a:gd name="connsiteX3342" fmla="*/ 6549247 w 7106314"/>
              <a:gd name="connsiteY3342" fmla="*/ 5347691 h 6019653"/>
              <a:gd name="connsiteX3343" fmla="*/ 6527599 w 7106314"/>
              <a:gd name="connsiteY3343" fmla="*/ 5337191 h 6019653"/>
              <a:gd name="connsiteX3344" fmla="*/ 6503065 w 7106314"/>
              <a:gd name="connsiteY3344" fmla="*/ 5334191 h 6019653"/>
              <a:gd name="connsiteX3345" fmla="*/ 6498735 w 7106314"/>
              <a:gd name="connsiteY3345" fmla="*/ 5334191 h 6019653"/>
              <a:gd name="connsiteX3346" fmla="*/ 6494407 w 7106314"/>
              <a:gd name="connsiteY3346" fmla="*/ 5337191 h 6019653"/>
              <a:gd name="connsiteX3347" fmla="*/ 6488634 w 7106314"/>
              <a:gd name="connsiteY3347" fmla="*/ 5337191 h 6019653"/>
              <a:gd name="connsiteX3348" fmla="*/ 6492963 w 7106314"/>
              <a:gd name="connsiteY3348" fmla="*/ 5344691 h 6019653"/>
              <a:gd name="connsiteX3349" fmla="*/ 6498735 w 7106314"/>
              <a:gd name="connsiteY3349" fmla="*/ 5353691 h 6019653"/>
              <a:gd name="connsiteX3350" fmla="*/ 6503065 w 7106314"/>
              <a:gd name="connsiteY3350" fmla="*/ 5361190 h 6019653"/>
              <a:gd name="connsiteX3351" fmla="*/ 6484304 w 7106314"/>
              <a:gd name="connsiteY3351" fmla="*/ 5362690 h 6019653"/>
              <a:gd name="connsiteX3352" fmla="*/ 6466986 w 7106314"/>
              <a:gd name="connsiteY3352" fmla="*/ 5362690 h 6019653"/>
              <a:gd name="connsiteX3353" fmla="*/ 6466986 w 7106314"/>
              <a:gd name="connsiteY3353" fmla="*/ 5367189 h 6019653"/>
              <a:gd name="connsiteX3354" fmla="*/ 6469872 w 7106314"/>
              <a:gd name="connsiteY3354" fmla="*/ 5373189 h 6019653"/>
              <a:gd name="connsiteX3355" fmla="*/ 6469872 w 7106314"/>
              <a:gd name="connsiteY3355" fmla="*/ 5379189 h 6019653"/>
              <a:gd name="connsiteX3356" fmla="*/ 6451111 w 7106314"/>
              <a:gd name="connsiteY3356" fmla="*/ 5377689 h 6019653"/>
              <a:gd name="connsiteX3357" fmla="*/ 6432349 w 7106314"/>
              <a:gd name="connsiteY3357" fmla="*/ 5373189 h 6019653"/>
              <a:gd name="connsiteX3358" fmla="*/ 6436679 w 7106314"/>
              <a:gd name="connsiteY3358" fmla="*/ 5379189 h 6019653"/>
              <a:gd name="connsiteX3359" fmla="*/ 6439566 w 7106314"/>
              <a:gd name="connsiteY3359" fmla="*/ 5385188 h 6019653"/>
              <a:gd name="connsiteX3360" fmla="*/ 6442452 w 7106314"/>
              <a:gd name="connsiteY3360" fmla="*/ 5388188 h 6019653"/>
              <a:gd name="connsiteX3361" fmla="*/ 6455441 w 7106314"/>
              <a:gd name="connsiteY3361" fmla="*/ 5404688 h 6019653"/>
              <a:gd name="connsiteX3362" fmla="*/ 6465543 w 7106314"/>
              <a:gd name="connsiteY3362" fmla="*/ 5425686 h 6019653"/>
              <a:gd name="connsiteX3363" fmla="*/ 6466986 w 7106314"/>
              <a:gd name="connsiteY3363" fmla="*/ 5445185 h 6019653"/>
              <a:gd name="connsiteX3364" fmla="*/ 6464099 w 7106314"/>
              <a:gd name="connsiteY3364" fmla="*/ 5460184 h 6019653"/>
              <a:gd name="connsiteX3365" fmla="*/ 6449667 w 7106314"/>
              <a:gd name="connsiteY3365" fmla="*/ 5488683 h 6019653"/>
              <a:gd name="connsiteX3366" fmla="*/ 6433793 w 7106314"/>
              <a:gd name="connsiteY3366" fmla="*/ 5509682 h 6019653"/>
              <a:gd name="connsiteX3367" fmla="*/ 6410703 w 7106314"/>
              <a:gd name="connsiteY3367" fmla="*/ 5527681 h 6019653"/>
              <a:gd name="connsiteX3368" fmla="*/ 6403486 w 7106314"/>
              <a:gd name="connsiteY3368" fmla="*/ 5529180 h 6019653"/>
              <a:gd name="connsiteX3369" fmla="*/ 6393384 w 7106314"/>
              <a:gd name="connsiteY3369" fmla="*/ 5533680 h 6019653"/>
              <a:gd name="connsiteX3370" fmla="*/ 6360191 w 7106314"/>
              <a:gd name="connsiteY3370" fmla="*/ 5544179 h 6019653"/>
              <a:gd name="connsiteX3371" fmla="*/ 6351531 w 7106314"/>
              <a:gd name="connsiteY3371" fmla="*/ 5544179 h 6019653"/>
              <a:gd name="connsiteX3372" fmla="*/ 6344316 w 7106314"/>
              <a:gd name="connsiteY3372" fmla="*/ 5548680 h 6019653"/>
              <a:gd name="connsiteX3373" fmla="*/ 6337100 w 7106314"/>
              <a:gd name="connsiteY3373" fmla="*/ 5550179 h 6019653"/>
              <a:gd name="connsiteX3374" fmla="*/ 6338543 w 7106314"/>
              <a:gd name="connsiteY3374" fmla="*/ 5544179 h 6019653"/>
              <a:gd name="connsiteX3375" fmla="*/ 6339986 w 7106314"/>
              <a:gd name="connsiteY3375" fmla="*/ 5538180 h 6019653"/>
              <a:gd name="connsiteX3376" fmla="*/ 6342873 w 7106314"/>
              <a:gd name="connsiteY3376" fmla="*/ 5533680 h 6019653"/>
              <a:gd name="connsiteX3377" fmla="*/ 6332771 w 7106314"/>
              <a:gd name="connsiteY3377" fmla="*/ 5536680 h 6019653"/>
              <a:gd name="connsiteX3378" fmla="*/ 6326998 w 7106314"/>
              <a:gd name="connsiteY3378" fmla="*/ 5538180 h 6019653"/>
              <a:gd name="connsiteX3379" fmla="*/ 6322668 w 7106314"/>
              <a:gd name="connsiteY3379" fmla="*/ 5542680 h 6019653"/>
              <a:gd name="connsiteX3380" fmla="*/ 6318339 w 7106314"/>
              <a:gd name="connsiteY3380" fmla="*/ 5548680 h 6019653"/>
              <a:gd name="connsiteX3381" fmla="*/ 6316895 w 7106314"/>
              <a:gd name="connsiteY3381" fmla="*/ 5556179 h 6019653"/>
              <a:gd name="connsiteX3382" fmla="*/ 6316895 w 7106314"/>
              <a:gd name="connsiteY3382" fmla="*/ 5566679 h 6019653"/>
              <a:gd name="connsiteX3383" fmla="*/ 6312566 w 7106314"/>
              <a:gd name="connsiteY3383" fmla="*/ 5568178 h 6019653"/>
              <a:gd name="connsiteX3384" fmla="*/ 6309680 w 7106314"/>
              <a:gd name="connsiteY3384" fmla="*/ 5571178 h 6019653"/>
              <a:gd name="connsiteX3385" fmla="*/ 6305350 w 7106314"/>
              <a:gd name="connsiteY3385" fmla="*/ 5571178 h 6019653"/>
              <a:gd name="connsiteX3386" fmla="*/ 6301021 w 7106314"/>
              <a:gd name="connsiteY3386" fmla="*/ 5572678 h 6019653"/>
              <a:gd name="connsiteX3387" fmla="*/ 6299577 w 7106314"/>
              <a:gd name="connsiteY3387" fmla="*/ 5574178 h 6019653"/>
              <a:gd name="connsiteX3388" fmla="*/ 6295248 w 7106314"/>
              <a:gd name="connsiteY3388" fmla="*/ 5578678 h 6019653"/>
              <a:gd name="connsiteX3389" fmla="*/ 6295248 w 7106314"/>
              <a:gd name="connsiteY3389" fmla="*/ 5584678 h 6019653"/>
              <a:gd name="connsiteX3390" fmla="*/ 6293805 w 7106314"/>
              <a:gd name="connsiteY3390" fmla="*/ 5584678 h 6019653"/>
              <a:gd name="connsiteX3391" fmla="*/ 6289475 w 7106314"/>
              <a:gd name="connsiteY3391" fmla="*/ 5586177 h 6019653"/>
              <a:gd name="connsiteX3392" fmla="*/ 6285145 w 7106314"/>
              <a:gd name="connsiteY3392" fmla="*/ 5586177 h 6019653"/>
              <a:gd name="connsiteX3393" fmla="*/ 6282259 w 7106314"/>
              <a:gd name="connsiteY3393" fmla="*/ 5589177 h 6019653"/>
              <a:gd name="connsiteX3394" fmla="*/ 6263498 w 7106314"/>
              <a:gd name="connsiteY3394" fmla="*/ 5595177 h 6019653"/>
              <a:gd name="connsiteX3395" fmla="*/ 6250509 w 7106314"/>
              <a:gd name="connsiteY3395" fmla="*/ 5607176 h 6019653"/>
              <a:gd name="connsiteX3396" fmla="*/ 6240407 w 7106314"/>
              <a:gd name="connsiteY3396" fmla="*/ 5623675 h 6019653"/>
              <a:gd name="connsiteX3397" fmla="*/ 6254839 w 7106314"/>
              <a:gd name="connsiteY3397" fmla="*/ 5649174 h 6019653"/>
              <a:gd name="connsiteX3398" fmla="*/ 6260612 w 7106314"/>
              <a:gd name="connsiteY3398" fmla="*/ 5677672 h 6019653"/>
              <a:gd name="connsiteX3399" fmla="*/ 6262055 w 7106314"/>
              <a:gd name="connsiteY3399" fmla="*/ 5683672 h 6019653"/>
              <a:gd name="connsiteX3400" fmla="*/ 6266385 w 7106314"/>
              <a:gd name="connsiteY3400" fmla="*/ 5692672 h 6019653"/>
              <a:gd name="connsiteX3401" fmla="*/ 6269271 w 7106314"/>
              <a:gd name="connsiteY3401" fmla="*/ 5698671 h 6019653"/>
              <a:gd name="connsiteX3402" fmla="*/ 6273600 w 7106314"/>
              <a:gd name="connsiteY3402" fmla="*/ 5704671 h 6019653"/>
              <a:gd name="connsiteX3403" fmla="*/ 6276487 w 7106314"/>
              <a:gd name="connsiteY3403" fmla="*/ 5712170 h 6019653"/>
              <a:gd name="connsiteX3404" fmla="*/ 6276487 w 7106314"/>
              <a:gd name="connsiteY3404" fmla="*/ 5716670 h 6019653"/>
              <a:gd name="connsiteX3405" fmla="*/ 6273600 w 7106314"/>
              <a:gd name="connsiteY3405" fmla="*/ 5722670 h 6019653"/>
              <a:gd name="connsiteX3406" fmla="*/ 6267827 w 7106314"/>
              <a:gd name="connsiteY3406" fmla="*/ 5725670 h 6019653"/>
              <a:gd name="connsiteX3407" fmla="*/ 6262055 w 7106314"/>
              <a:gd name="connsiteY3407" fmla="*/ 5727169 h 6019653"/>
              <a:gd name="connsiteX3408" fmla="*/ 6250509 w 7106314"/>
              <a:gd name="connsiteY3408" fmla="*/ 5727169 h 6019653"/>
              <a:gd name="connsiteX3409" fmla="*/ 6240407 w 7106314"/>
              <a:gd name="connsiteY3409" fmla="*/ 5727169 h 6019653"/>
              <a:gd name="connsiteX3410" fmla="*/ 6236077 w 7106314"/>
              <a:gd name="connsiteY3410" fmla="*/ 5727169 h 6019653"/>
              <a:gd name="connsiteX3411" fmla="*/ 6233191 w 7106314"/>
              <a:gd name="connsiteY3411" fmla="*/ 5725670 h 6019653"/>
              <a:gd name="connsiteX3412" fmla="*/ 6230305 w 7106314"/>
              <a:gd name="connsiteY3412" fmla="*/ 5725670 h 6019653"/>
              <a:gd name="connsiteX3413" fmla="*/ 6228862 w 7106314"/>
              <a:gd name="connsiteY3413" fmla="*/ 5722670 h 6019653"/>
              <a:gd name="connsiteX3414" fmla="*/ 6215873 w 7106314"/>
              <a:gd name="connsiteY3414" fmla="*/ 5704671 h 6019653"/>
              <a:gd name="connsiteX3415" fmla="*/ 6197112 w 7106314"/>
              <a:gd name="connsiteY3415" fmla="*/ 5692672 h 6019653"/>
              <a:gd name="connsiteX3416" fmla="*/ 6179794 w 7106314"/>
              <a:gd name="connsiteY3416" fmla="*/ 5682172 h 6019653"/>
              <a:gd name="connsiteX3417" fmla="*/ 6162475 w 7106314"/>
              <a:gd name="connsiteY3417" fmla="*/ 5670172 h 6019653"/>
              <a:gd name="connsiteX3418" fmla="*/ 6140827 w 7106314"/>
              <a:gd name="connsiteY3418" fmla="*/ 5655173 h 6019653"/>
              <a:gd name="connsiteX3419" fmla="*/ 6117737 w 7106314"/>
              <a:gd name="connsiteY3419" fmla="*/ 5643174 h 6019653"/>
              <a:gd name="connsiteX3420" fmla="*/ 6094646 w 7106314"/>
              <a:gd name="connsiteY3420" fmla="*/ 5631175 h 6019653"/>
              <a:gd name="connsiteX3421" fmla="*/ 6085987 w 7106314"/>
              <a:gd name="connsiteY3421" fmla="*/ 5625175 h 6019653"/>
              <a:gd name="connsiteX3422" fmla="*/ 6078771 w 7106314"/>
              <a:gd name="connsiteY3422" fmla="*/ 5619175 h 6019653"/>
              <a:gd name="connsiteX3423" fmla="*/ 6054237 w 7106314"/>
              <a:gd name="connsiteY3423" fmla="*/ 5605676 h 6019653"/>
              <a:gd name="connsiteX3424" fmla="*/ 6031146 w 7106314"/>
              <a:gd name="connsiteY3424" fmla="*/ 5601176 h 6019653"/>
              <a:gd name="connsiteX3425" fmla="*/ 6006613 w 7106314"/>
              <a:gd name="connsiteY3425" fmla="*/ 5607176 h 6019653"/>
              <a:gd name="connsiteX3426" fmla="*/ 6000840 w 7106314"/>
              <a:gd name="connsiteY3426" fmla="*/ 5608676 h 6019653"/>
              <a:gd name="connsiteX3427" fmla="*/ 5992181 w 7106314"/>
              <a:gd name="connsiteY3427" fmla="*/ 5608676 h 6019653"/>
              <a:gd name="connsiteX3428" fmla="*/ 5986408 w 7106314"/>
              <a:gd name="connsiteY3428" fmla="*/ 5611676 h 6019653"/>
              <a:gd name="connsiteX3429" fmla="*/ 5982078 w 7106314"/>
              <a:gd name="connsiteY3429" fmla="*/ 5611676 h 6019653"/>
              <a:gd name="connsiteX3430" fmla="*/ 5980635 w 7106314"/>
              <a:gd name="connsiteY3430" fmla="*/ 5611676 h 6019653"/>
              <a:gd name="connsiteX3431" fmla="*/ 5976305 w 7106314"/>
              <a:gd name="connsiteY3431" fmla="*/ 5611676 h 6019653"/>
              <a:gd name="connsiteX3432" fmla="*/ 5974863 w 7106314"/>
              <a:gd name="connsiteY3432" fmla="*/ 5611676 h 6019653"/>
              <a:gd name="connsiteX3433" fmla="*/ 5964760 w 7106314"/>
              <a:gd name="connsiteY3433" fmla="*/ 5619175 h 6019653"/>
              <a:gd name="connsiteX3434" fmla="*/ 5953215 w 7106314"/>
              <a:gd name="connsiteY3434" fmla="*/ 5620676 h 6019653"/>
              <a:gd name="connsiteX3435" fmla="*/ 5941669 w 7106314"/>
              <a:gd name="connsiteY3435" fmla="*/ 5619175 h 6019653"/>
              <a:gd name="connsiteX3436" fmla="*/ 5920022 w 7106314"/>
              <a:gd name="connsiteY3436" fmla="*/ 5637174 h 6019653"/>
              <a:gd name="connsiteX3437" fmla="*/ 5898373 w 7106314"/>
              <a:gd name="connsiteY3437" fmla="*/ 5655173 h 6019653"/>
              <a:gd name="connsiteX3438" fmla="*/ 5993623 w 7106314"/>
              <a:gd name="connsiteY3438" fmla="*/ 5778166 h 6019653"/>
              <a:gd name="connsiteX3439" fmla="*/ 5987851 w 7106314"/>
              <a:gd name="connsiteY3439" fmla="*/ 5781166 h 6019653"/>
              <a:gd name="connsiteX3440" fmla="*/ 5982078 w 7106314"/>
              <a:gd name="connsiteY3440" fmla="*/ 5788666 h 6019653"/>
              <a:gd name="connsiteX3441" fmla="*/ 5976305 w 7106314"/>
              <a:gd name="connsiteY3441" fmla="*/ 5791666 h 6019653"/>
              <a:gd name="connsiteX3442" fmla="*/ 5953215 w 7106314"/>
              <a:gd name="connsiteY3442" fmla="*/ 5773667 h 6019653"/>
              <a:gd name="connsiteX3443" fmla="*/ 5930123 w 7106314"/>
              <a:gd name="connsiteY3443" fmla="*/ 5752668 h 6019653"/>
              <a:gd name="connsiteX3444" fmla="*/ 5904147 w 7106314"/>
              <a:gd name="connsiteY3444" fmla="*/ 5734669 h 6019653"/>
              <a:gd name="connsiteX3445" fmla="*/ 5875283 w 7106314"/>
              <a:gd name="connsiteY3445" fmla="*/ 5721169 h 6019653"/>
              <a:gd name="connsiteX3446" fmla="*/ 5886829 w 7106314"/>
              <a:gd name="connsiteY3446" fmla="*/ 5743669 h 6019653"/>
              <a:gd name="connsiteX3447" fmla="*/ 5896931 w 7106314"/>
              <a:gd name="connsiteY3447" fmla="*/ 5761668 h 6019653"/>
              <a:gd name="connsiteX3448" fmla="*/ 5894045 w 7106314"/>
              <a:gd name="connsiteY3448" fmla="*/ 5766167 h 6019653"/>
              <a:gd name="connsiteX3449" fmla="*/ 5863737 w 7106314"/>
              <a:gd name="connsiteY3449" fmla="*/ 5749668 h 6019653"/>
              <a:gd name="connsiteX3450" fmla="*/ 5831987 w 7106314"/>
              <a:gd name="connsiteY3450" fmla="*/ 5728670 h 6019653"/>
              <a:gd name="connsiteX3451" fmla="*/ 5803124 w 7106314"/>
              <a:gd name="connsiteY3451" fmla="*/ 5712170 h 6019653"/>
              <a:gd name="connsiteX3452" fmla="*/ 5769931 w 7106314"/>
              <a:gd name="connsiteY3452" fmla="*/ 5698671 h 6019653"/>
              <a:gd name="connsiteX3453" fmla="*/ 5765601 w 7106314"/>
              <a:gd name="connsiteY3453" fmla="*/ 5704671 h 6019653"/>
              <a:gd name="connsiteX3454" fmla="*/ 5767045 w 7106314"/>
              <a:gd name="connsiteY3454" fmla="*/ 5709170 h 6019653"/>
              <a:gd name="connsiteX3455" fmla="*/ 5769931 w 7106314"/>
              <a:gd name="connsiteY3455" fmla="*/ 5715170 h 6019653"/>
              <a:gd name="connsiteX3456" fmla="*/ 5772817 w 7106314"/>
              <a:gd name="connsiteY3456" fmla="*/ 5718170 h 6019653"/>
              <a:gd name="connsiteX3457" fmla="*/ 5849305 w 7106314"/>
              <a:gd name="connsiteY3457" fmla="*/ 5794666 h 6019653"/>
              <a:gd name="connsiteX3458" fmla="*/ 5863737 w 7106314"/>
              <a:gd name="connsiteY3458" fmla="*/ 5806665 h 6019653"/>
              <a:gd name="connsiteX3459" fmla="*/ 5876727 w 7106314"/>
              <a:gd name="connsiteY3459" fmla="*/ 5815665 h 6019653"/>
              <a:gd name="connsiteX3460" fmla="*/ 5892601 w 7106314"/>
              <a:gd name="connsiteY3460" fmla="*/ 5823164 h 6019653"/>
              <a:gd name="connsiteX3461" fmla="*/ 5909919 w 7106314"/>
              <a:gd name="connsiteY3461" fmla="*/ 5824664 h 6019653"/>
              <a:gd name="connsiteX3462" fmla="*/ 5915692 w 7106314"/>
              <a:gd name="connsiteY3462" fmla="*/ 5826164 h 6019653"/>
              <a:gd name="connsiteX3463" fmla="*/ 5920022 w 7106314"/>
              <a:gd name="connsiteY3463" fmla="*/ 5829163 h 6019653"/>
              <a:gd name="connsiteX3464" fmla="*/ 5924351 w 7106314"/>
              <a:gd name="connsiteY3464" fmla="*/ 5832163 h 6019653"/>
              <a:gd name="connsiteX3465" fmla="*/ 5912805 w 7106314"/>
              <a:gd name="connsiteY3465" fmla="*/ 5841163 h 6019653"/>
              <a:gd name="connsiteX3466" fmla="*/ 5898373 w 7106314"/>
              <a:gd name="connsiteY3466" fmla="*/ 5844163 h 6019653"/>
              <a:gd name="connsiteX3467" fmla="*/ 5879613 w 7106314"/>
              <a:gd name="connsiteY3467" fmla="*/ 5842663 h 6019653"/>
              <a:gd name="connsiteX3468" fmla="*/ 5857965 w 7106314"/>
              <a:gd name="connsiteY3468" fmla="*/ 5836663 h 6019653"/>
              <a:gd name="connsiteX3469" fmla="*/ 5830545 w 7106314"/>
              <a:gd name="connsiteY3469" fmla="*/ 5824664 h 6019653"/>
              <a:gd name="connsiteX3470" fmla="*/ 5882499 w 7106314"/>
              <a:gd name="connsiteY3470" fmla="*/ 5878661 h 6019653"/>
              <a:gd name="connsiteX3471" fmla="*/ 5940227 w 7106314"/>
              <a:gd name="connsiteY3471" fmla="*/ 5928158 h 6019653"/>
              <a:gd name="connsiteX3472" fmla="*/ 5997953 w 7106314"/>
              <a:gd name="connsiteY3472" fmla="*/ 5974656 h 6019653"/>
              <a:gd name="connsiteX3473" fmla="*/ 6058567 w 7106314"/>
              <a:gd name="connsiteY3473" fmla="*/ 6019653 h 6019653"/>
              <a:gd name="connsiteX3474" fmla="*/ 6039805 w 7106314"/>
              <a:gd name="connsiteY3474" fmla="*/ 6013654 h 6019653"/>
              <a:gd name="connsiteX3475" fmla="*/ 6018158 w 7106314"/>
              <a:gd name="connsiteY3475" fmla="*/ 6001654 h 6019653"/>
              <a:gd name="connsiteX3476" fmla="*/ 5993623 w 7106314"/>
              <a:gd name="connsiteY3476" fmla="*/ 5985155 h 6019653"/>
              <a:gd name="connsiteX3477" fmla="*/ 5836317 w 7106314"/>
              <a:gd name="connsiteY3477" fmla="*/ 5865161 h 6019653"/>
              <a:gd name="connsiteX3478" fmla="*/ 5824772 w 7106314"/>
              <a:gd name="connsiteY3478" fmla="*/ 5857662 h 6019653"/>
              <a:gd name="connsiteX3479" fmla="*/ 5810341 w 7106314"/>
              <a:gd name="connsiteY3479" fmla="*/ 5851663 h 6019653"/>
              <a:gd name="connsiteX3480" fmla="*/ 5781477 w 7106314"/>
              <a:gd name="connsiteY3480" fmla="*/ 5838163 h 6019653"/>
              <a:gd name="connsiteX3481" fmla="*/ 5752613 w 7106314"/>
              <a:gd name="connsiteY3481" fmla="*/ 5826164 h 6019653"/>
              <a:gd name="connsiteX3482" fmla="*/ 5720863 w 7106314"/>
              <a:gd name="connsiteY3482" fmla="*/ 5815665 h 6019653"/>
              <a:gd name="connsiteX3483" fmla="*/ 5689113 w 7106314"/>
              <a:gd name="connsiteY3483" fmla="*/ 5814164 h 6019653"/>
              <a:gd name="connsiteX3484" fmla="*/ 5671795 w 7106314"/>
              <a:gd name="connsiteY3484" fmla="*/ 5812665 h 6019653"/>
              <a:gd name="connsiteX3485" fmla="*/ 5654477 w 7106314"/>
              <a:gd name="connsiteY3485" fmla="*/ 5812665 h 6019653"/>
              <a:gd name="connsiteX3486" fmla="*/ 5637159 w 7106314"/>
              <a:gd name="connsiteY3486" fmla="*/ 5814164 h 6019653"/>
              <a:gd name="connsiteX3487" fmla="*/ 5631387 w 7106314"/>
              <a:gd name="connsiteY3487" fmla="*/ 5815665 h 6019653"/>
              <a:gd name="connsiteX3488" fmla="*/ 5627057 w 7106314"/>
              <a:gd name="connsiteY3488" fmla="*/ 5815665 h 6019653"/>
              <a:gd name="connsiteX3489" fmla="*/ 5621283 w 7106314"/>
              <a:gd name="connsiteY3489" fmla="*/ 5814164 h 6019653"/>
              <a:gd name="connsiteX3490" fmla="*/ 5615511 w 7106314"/>
              <a:gd name="connsiteY3490" fmla="*/ 5814164 h 6019653"/>
              <a:gd name="connsiteX3491" fmla="*/ 5609738 w 7106314"/>
              <a:gd name="connsiteY3491" fmla="*/ 5812665 h 6019653"/>
              <a:gd name="connsiteX3492" fmla="*/ 5593863 w 7106314"/>
              <a:gd name="connsiteY3492" fmla="*/ 5812665 h 6019653"/>
              <a:gd name="connsiteX3493" fmla="*/ 5579432 w 7106314"/>
              <a:gd name="connsiteY3493" fmla="*/ 5812665 h 6019653"/>
              <a:gd name="connsiteX3494" fmla="*/ 5566443 w 7106314"/>
              <a:gd name="connsiteY3494" fmla="*/ 5820164 h 6019653"/>
              <a:gd name="connsiteX3495" fmla="*/ 5562113 w 7106314"/>
              <a:gd name="connsiteY3495" fmla="*/ 5824664 h 6019653"/>
              <a:gd name="connsiteX3496" fmla="*/ 5556341 w 7106314"/>
              <a:gd name="connsiteY3496" fmla="*/ 5826164 h 6019653"/>
              <a:gd name="connsiteX3497" fmla="*/ 5552011 w 7106314"/>
              <a:gd name="connsiteY3497" fmla="*/ 5826164 h 6019653"/>
              <a:gd name="connsiteX3498" fmla="*/ 5549125 w 7106314"/>
              <a:gd name="connsiteY3498" fmla="*/ 5824664 h 6019653"/>
              <a:gd name="connsiteX3499" fmla="*/ 5543352 w 7106314"/>
              <a:gd name="connsiteY3499" fmla="*/ 5823164 h 6019653"/>
              <a:gd name="connsiteX3500" fmla="*/ 5539023 w 7106314"/>
              <a:gd name="connsiteY3500" fmla="*/ 5815665 h 6019653"/>
              <a:gd name="connsiteX3501" fmla="*/ 5534693 w 7106314"/>
              <a:gd name="connsiteY3501" fmla="*/ 5812665 h 6019653"/>
              <a:gd name="connsiteX3502" fmla="*/ 5530364 w 7106314"/>
              <a:gd name="connsiteY3502" fmla="*/ 5808165 h 6019653"/>
              <a:gd name="connsiteX3503" fmla="*/ 5524591 w 7106314"/>
              <a:gd name="connsiteY3503" fmla="*/ 5808165 h 6019653"/>
              <a:gd name="connsiteX3504" fmla="*/ 5518819 w 7106314"/>
              <a:gd name="connsiteY3504" fmla="*/ 5808165 h 6019653"/>
              <a:gd name="connsiteX3505" fmla="*/ 5513045 w 7106314"/>
              <a:gd name="connsiteY3505" fmla="*/ 5808165 h 6019653"/>
              <a:gd name="connsiteX3506" fmla="*/ 5510159 w 7106314"/>
              <a:gd name="connsiteY3506" fmla="*/ 5809665 h 6019653"/>
              <a:gd name="connsiteX3507" fmla="*/ 5502943 w 7106314"/>
              <a:gd name="connsiteY3507" fmla="*/ 5809665 h 6019653"/>
              <a:gd name="connsiteX3508" fmla="*/ 5497171 w 7106314"/>
              <a:gd name="connsiteY3508" fmla="*/ 5809665 h 6019653"/>
              <a:gd name="connsiteX3509" fmla="*/ 5494284 w 7106314"/>
              <a:gd name="connsiteY3509" fmla="*/ 5808165 h 6019653"/>
              <a:gd name="connsiteX3510" fmla="*/ 5488511 w 7106314"/>
              <a:gd name="connsiteY3510" fmla="*/ 5806665 h 6019653"/>
              <a:gd name="connsiteX3511" fmla="*/ 5484182 w 7106314"/>
              <a:gd name="connsiteY3511" fmla="*/ 5802165 h 6019653"/>
              <a:gd name="connsiteX3512" fmla="*/ 5466864 w 7106314"/>
              <a:gd name="connsiteY3512" fmla="*/ 5797666 h 6019653"/>
              <a:gd name="connsiteX3513" fmla="*/ 5450989 w 7106314"/>
              <a:gd name="connsiteY3513" fmla="*/ 5790166 h 6019653"/>
              <a:gd name="connsiteX3514" fmla="*/ 5435114 w 7106314"/>
              <a:gd name="connsiteY3514" fmla="*/ 5781166 h 6019653"/>
              <a:gd name="connsiteX3515" fmla="*/ 5427897 w 7106314"/>
              <a:gd name="connsiteY3515" fmla="*/ 5781166 h 6019653"/>
              <a:gd name="connsiteX3516" fmla="*/ 5422125 w 7106314"/>
              <a:gd name="connsiteY3516" fmla="*/ 5781166 h 6019653"/>
              <a:gd name="connsiteX3517" fmla="*/ 5413466 w 7106314"/>
              <a:gd name="connsiteY3517" fmla="*/ 5781166 h 6019653"/>
              <a:gd name="connsiteX3518" fmla="*/ 5406251 w 7106314"/>
              <a:gd name="connsiteY3518" fmla="*/ 5775166 h 6019653"/>
              <a:gd name="connsiteX3519" fmla="*/ 5400478 w 7106314"/>
              <a:gd name="connsiteY3519" fmla="*/ 5769167 h 6019653"/>
              <a:gd name="connsiteX3520" fmla="*/ 5391819 w 7106314"/>
              <a:gd name="connsiteY3520" fmla="*/ 5763167 h 6019653"/>
              <a:gd name="connsiteX3521" fmla="*/ 5380273 w 7106314"/>
              <a:gd name="connsiteY3521" fmla="*/ 5761668 h 6019653"/>
              <a:gd name="connsiteX3522" fmla="*/ 5390375 w 7106314"/>
              <a:gd name="connsiteY3522" fmla="*/ 5773667 h 6019653"/>
              <a:gd name="connsiteX3523" fmla="*/ 5401921 w 7106314"/>
              <a:gd name="connsiteY3523" fmla="*/ 5779667 h 6019653"/>
              <a:gd name="connsiteX3524" fmla="*/ 5413466 w 7106314"/>
              <a:gd name="connsiteY3524" fmla="*/ 5781166 h 6019653"/>
              <a:gd name="connsiteX3525" fmla="*/ 5416353 w 7106314"/>
              <a:gd name="connsiteY3525" fmla="*/ 5785666 h 6019653"/>
              <a:gd name="connsiteX3526" fmla="*/ 5419239 w 7106314"/>
              <a:gd name="connsiteY3526" fmla="*/ 5791666 h 6019653"/>
              <a:gd name="connsiteX3527" fmla="*/ 5423569 w 7106314"/>
              <a:gd name="connsiteY3527" fmla="*/ 5796165 h 6019653"/>
              <a:gd name="connsiteX3528" fmla="*/ 5425011 w 7106314"/>
              <a:gd name="connsiteY3528" fmla="*/ 5800666 h 6019653"/>
              <a:gd name="connsiteX3529" fmla="*/ 5427897 w 7106314"/>
              <a:gd name="connsiteY3529" fmla="*/ 5806665 h 6019653"/>
              <a:gd name="connsiteX3530" fmla="*/ 5427897 w 7106314"/>
              <a:gd name="connsiteY3530" fmla="*/ 5809665 h 6019653"/>
              <a:gd name="connsiteX3531" fmla="*/ 5427897 w 7106314"/>
              <a:gd name="connsiteY3531" fmla="*/ 5815665 h 6019653"/>
              <a:gd name="connsiteX3532" fmla="*/ 5423569 w 7106314"/>
              <a:gd name="connsiteY3532" fmla="*/ 5820164 h 6019653"/>
              <a:gd name="connsiteX3533" fmla="*/ 5423569 w 7106314"/>
              <a:gd name="connsiteY3533" fmla="*/ 5824664 h 6019653"/>
              <a:gd name="connsiteX3534" fmla="*/ 5423569 w 7106314"/>
              <a:gd name="connsiteY3534" fmla="*/ 5829163 h 6019653"/>
              <a:gd name="connsiteX3535" fmla="*/ 5423569 w 7106314"/>
              <a:gd name="connsiteY3535" fmla="*/ 5832163 h 6019653"/>
              <a:gd name="connsiteX3536" fmla="*/ 5423569 w 7106314"/>
              <a:gd name="connsiteY3536" fmla="*/ 5838163 h 6019653"/>
              <a:gd name="connsiteX3537" fmla="*/ 5407693 w 7106314"/>
              <a:gd name="connsiteY3537" fmla="*/ 5836663 h 6019653"/>
              <a:gd name="connsiteX3538" fmla="*/ 5391819 w 7106314"/>
              <a:gd name="connsiteY3538" fmla="*/ 5830664 h 6019653"/>
              <a:gd name="connsiteX3539" fmla="*/ 5375943 w 7106314"/>
              <a:gd name="connsiteY3539" fmla="*/ 5826164 h 6019653"/>
              <a:gd name="connsiteX3540" fmla="*/ 5358625 w 7106314"/>
              <a:gd name="connsiteY3540" fmla="*/ 5832163 h 6019653"/>
              <a:gd name="connsiteX3541" fmla="*/ 5358625 w 7106314"/>
              <a:gd name="connsiteY3541" fmla="*/ 5842663 h 6019653"/>
              <a:gd name="connsiteX3542" fmla="*/ 5358625 w 7106314"/>
              <a:gd name="connsiteY3542" fmla="*/ 5851663 h 6019653"/>
              <a:gd name="connsiteX3543" fmla="*/ 5357183 w 7106314"/>
              <a:gd name="connsiteY3543" fmla="*/ 5857662 h 6019653"/>
              <a:gd name="connsiteX3544" fmla="*/ 5355739 w 7106314"/>
              <a:gd name="connsiteY3544" fmla="*/ 5860662 h 6019653"/>
              <a:gd name="connsiteX3545" fmla="*/ 5351410 w 7106314"/>
              <a:gd name="connsiteY3545" fmla="*/ 5863662 h 6019653"/>
              <a:gd name="connsiteX3546" fmla="*/ 5345637 w 7106314"/>
              <a:gd name="connsiteY3546" fmla="*/ 5863662 h 6019653"/>
              <a:gd name="connsiteX3547" fmla="*/ 5336978 w 7106314"/>
              <a:gd name="connsiteY3547" fmla="*/ 5860662 h 6019653"/>
              <a:gd name="connsiteX3548" fmla="*/ 5298011 w 7106314"/>
              <a:gd name="connsiteY3548" fmla="*/ 5851663 h 6019653"/>
              <a:gd name="connsiteX3549" fmla="*/ 5259047 w 7106314"/>
              <a:gd name="connsiteY3549" fmla="*/ 5835163 h 6019653"/>
              <a:gd name="connsiteX3550" fmla="*/ 5235955 w 7106314"/>
              <a:gd name="connsiteY3550" fmla="*/ 5824664 h 6019653"/>
              <a:gd name="connsiteX3551" fmla="*/ 5209979 w 7106314"/>
              <a:gd name="connsiteY3551" fmla="*/ 5815665 h 6019653"/>
              <a:gd name="connsiteX3552" fmla="*/ 5218637 w 7106314"/>
              <a:gd name="connsiteY3552" fmla="*/ 5809665 h 6019653"/>
              <a:gd name="connsiteX3553" fmla="*/ 5228739 w 7106314"/>
              <a:gd name="connsiteY3553" fmla="*/ 5809665 h 6019653"/>
              <a:gd name="connsiteX3554" fmla="*/ 5237399 w 7106314"/>
              <a:gd name="connsiteY3554" fmla="*/ 5812665 h 6019653"/>
              <a:gd name="connsiteX3555" fmla="*/ 5247501 w 7106314"/>
              <a:gd name="connsiteY3555" fmla="*/ 5812665 h 6019653"/>
              <a:gd name="connsiteX3556" fmla="*/ 5221524 w 7106314"/>
              <a:gd name="connsiteY3556" fmla="*/ 5796165 h 6019653"/>
              <a:gd name="connsiteX3557" fmla="*/ 5196989 w 7106314"/>
              <a:gd name="connsiteY3557" fmla="*/ 5781166 h 6019653"/>
              <a:gd name="connsiteX3558" fmla="*/ 5171012 w 7106314"/>
              <a:gd name="connsiteY3558" fmla="*/ 5767667 h 6019653"/>
              <a:gd name="connsiteX3559" fmla="*/ 5147921 w 7106314"/>
              <a:gd name="connsiteY3559" fmla="*/ 5749668 h 6019653"/>
              <a:gd name="connsiteX3560" fmla="*/ 5147921 w 7106314"/>
              <a:gd name="connsiteY3560" fmla="*/ 5746669 h 6019653"/>
              <a:gd name="connsiteX3561" fmla="*/ 5147921 w 7106314"/>
              <a:gd name="connsiteY3561" fmla="*/ 5745168 h 6019653"/>
              <a:gd name="connsiteX3562" fmla="*/ 5147921 w 7106314"/>
              <a:gd name="connsiteY3562" fmla="*/ 5743669 h 6019653"/>
              <a:gd name="connsiteX3563" fmla="*/ 5192660 w 7106314"/>
              <a:gd name="connsiteY3563" fmla="*/ 5745168 h 6019653"/>
              <a:gd name="connsiteX3564" fmla="*/ 5196989 w 7106314"/>
              <a:gd name="connsiteY3564" fmla="*/ 5745168 h 6019653"/>
              <a:gd name="connsiteX3565" fmla="*/ 5198433 w 7106314"/>
              <a:gd name="connsiteY3565" fmla="*/ 5746669 h 6019653"/>
              <a:gd name="connsiteX3566" fmla="*/ 5214307 w 7106314"/>
              <a:gd name="connsiteY3566" fmla="*/ 5763167 h 6019653"/>
              <a:gd name="connsiteX3567" fmla="*/ 5231625 w 7106314"/>
              <a:gd name="connsiteY3567" fmla="*/ 5773667 h 6019653"/>
              <a:gd name="connsiteX3568" fmla="*/ 5251830 w 7106314"/>
              <a:gd name="connsiteY3568" fmla="*/ 5779667 h 6019653"/>
              <a:gd name="connsiteX3569" fmla="*/ 5270592 w 7106314"/>
              <a:gd name="connsiteY3569" fmla="*/ 5785666 h 6019653"/>
              <a:gd name="connsiteX3570" fmla="*/ 5290797 w 7106314"/>
              <a:gd name="connsiteY3570" fmla="*/ 5794666 h 6019653"/>
              <a:gd name="connsiteX3571" fmla="*/ 5292239 w 7106314"/>
              <a:gd name="connsiteY3571" fmla="*/ 5794666 h 6019653"/>
              <a:gd name="connsiteX3572" fmla="*/ 5298011 w 7106314"/>
              <a:gd name="connsiteY3572" fmla="*/ 5794666 h 6019653"/>
              <a:gd name="connsiteX3573" fmla="*/ 5302341 w 7106314"/>
              <a:gd name="connsiteY3573" fmla="*/ 5791666 h 6019653"/>
              <a:gd name="connsiteX3574" fmla="*/ 5306671 w 7106314"/>
              <a:gd name="connsiteY3574" fmla="*/ 5790166 h 6019653"/>
              <a:gd name="connsiteX3575" fmla="*/ 5306671 w 7106314"/>
              <a:gd name="connsiteY3575" fmla="*/ 5785666 h 6019653"/>
              <a:gd name="connsiteX3576" fmla="*/ 5306671 w 7106314"/>
              <a:gd name="connsiteY3576" fmla="*/ 5784166 h 6019653"/>
              <a:gd name="connsiteX3577" fmla="*/ 5306671 w 7106314"/>
              <a:gd name="connsiteY3577" fmla="*/ 5778166 h 6019653"/>
              <a:gd name="connsiteX3578" fmla="*/ 5303785 w 7106314"/>
              <a:gd name="connsiteY3578" fmla="*/ 5773667 h 6019653"/>
              <a:gd name="connsiteX3579" fmla="*/ 5282137 w 7106314"/>
              <a:gd name="connsiteY3579" fmla="*/ 5727169 h 6019653"/>
              <a:gd name="connsiteX3580" fmla="*/ 5292239 w 7106314"/>
              <a:gd name="connsiteY3580" fmla="*/ 5725670 h 6019653"/>
              <a:gd name="connsiteX3581" fmla="*/ 5295125 w 7106314"/>
              <a:gd name="connsiteY3581" fmla="*/ 5722670 h 6019653"/>
              <a:gd name="connsiteX3582" fmla="*/ 5295125 w 7106314"/>
              <a:gd name="connsiteY3582" fmla="*/ 5721169 h 6019653"/>
              <a:gd name="connsiteX3583" fmla="*/ 5298011 w 7106314"/>
              <a:gd name="connsiteY3583" fmla="*/ 5704671 h 6019653"/>
              <a:gd name="connsiteX3584" fmla="*/ 5296569 w 7106314"/>
              <a:gd name="connsiteY3584" fmla="*/ 5689672 h 6019653"/>
              <a:gd name="connsiteX3585" fmla="*/ 5287910 w 7106314"/>
              <a:gd name="connsiteY3585" fmla="*/ 5677672 h 6019653"/>
              <a:gd name="connsiteX3586" fmla="*/ 5274921 w 7106314"/>
              <a:gd name="connsiteY3586" fmla="*/ 5668673 h 6019653"/>
              <a:gd name="connsiteX3587" fmla="*/ 5224410 w 7106314"/>
              <a:gd name="connsiteY3587" fmla="*/ 5631175 h 6019653"/>
              <a:gd name="connsiteX3588" fmla="*/ 5175342 w 7106314"/>
              <a:gd name="connsiteY3588" fmla="*/ 5592177 h 6019653"/>
              <a:gd name="connsiteX3589" fmla="*/ 5132047 w 7106314"/>
              <a:gd name="connsiteY3589" fmla="*/ 5557679 h 6019653"/>
              <a:gd name="connsiteX3590" fmla="*/ 5130603 w 7106314"/>
              <a:gd name="connsiteY3590" fmla="*/ 5556179 h 6019653"/>
              <a:gd name="connsiteX3591" fmla="*/ 5127717 w 7106314"/>
              <a:gd name="connsiteY3591" fmla="*/ 5554679 h 6019653"/>
              <a:gd name="connsiteX3592" fmla="*/ 5127717 w 7106314"/>
              <a:gd name="connsiteY3592" fmla="*/ 5550179 h 6019653"/>
              <a:gd name="connsiteX3593" fmla="*/ 5126274 w 7106314"/>
              <a:gd name="connsiteY3593" fmla="*/ 5545680 h 6019653"/>
              <a:gd name="connsiteX3594" fmla="*/ 5120501 w 7106314"/>
              <a:gd name="connsiteY3594" fmla="*/ 5538180 h 6019653"/>
              <a:gd name="connsiteX3595" fmla="*/ 5114729 w 7106314"/>
              <a:gd name="connsiteY3595" fmla="*/ 5527681 h 6019653"/>
              <a:gd name="connsiteX3596" fmla="*/ 5108956 w 7106314"/>
              <a:gd name="connsiteY3596" fmla="*/ 5532180 h 6019653"/>
              <a:gd name="connsiteX3597" fmla="*/ 5104626 w 7106314"/>
              <a:gd name="connsiteY3597" fmla="*/ 5536680 h 6019653"/>
              <a:gd name="connsiteX3598" fmla="*/ 5103183 w 7106314"/>
              <a:gd name="connsiteY3598" fmla="*/ 5539680 h 6019653"/>
              <a:gd name="connsiteX3599" fmla="*/ 5094524 w 7106314"/>
              <a:gd name="connsiteY3599" fmla="*/ 5536680 h 6019653"/>
              <a:gd name="connsiteX3600" fmla="*/ 5081535 w 7106314"/>
              <a:gd name="connsiteY3600" fmla="*/ 5526180 h 6019653"/>
              <a:gd name="connsiteX3601" fmla="*/ 5065661 w 7106314"/>
              <a:gd name="connsiteY3601" fmla="*/ 5517181 h 6019653"/>
              <a:gd name="connsiteX3602" fmla="*/ 5048343 w 7106314"/>
              <a:gd name="connsiteY3602" fmla="*/ 5511181 h 6019653"/>
              <a:gd name="connsiteX3603" fmla="*/ 5044013 w 7106314"/>
              <a:gd name="connsiteY3603" fmla="*/ 5511181 h 6019653"/>
              <a:gd name="connsiteX3604" fmla="*/ 5039683 w 7106314"/>
              <a:gd name="connsiteY3604" fmla="*/ 5508181 h 6019653"/>
              <a:gd name="connsiteX3605" fmla="*/ 5038239 w 7106314"/>
              <a:gd name="connsiteY3605" fmla="*/ 5503682 h 6019653"/>
              <a:gd name="connsiteX3606" fmla="*/ 5031025 w 7106314"/>
              <a:gd name="connsiteY3606" fmla="*/ 5487183 h 6019653"/>
              <a:gd name="connsiteX3607" fmla="*/ 5022365 w 7106314"/>
              <a:gd name="connsiteY3607" fmla="*/ 5469184 h 6019653"/>
              <a:gd name="connsiteX3608" fmla="*/ 5046899 w 7106314"/>
              <a:gd name="connsiteY3608" fmla="*/ 5469184 h 6019653"/>
              <a:gd name="connsiteX3609" fmla="*/ 5046899 w 7106314"/>
              <a:gd name="connsiteY3609" fmla="*/ 5464684 h 6019653"/>
              <a:gd name="connsiteX3610" fmla="*/ 5046899 w 7106314"/>
              <a:gd name="connsiteY3610" fmla="*/ 5463184 h 6019653"/>
              <a:gd name="connsiteX3611" fmla="*/ 5046899 w 7106314"/>
              <a:gd name="connsiteY3611" fmla="*/ 5460184 h 6019653"/>
              <a:gd name="connsiteX3612" fmla="*/ 5015149 w 7106314"/>
              <a:gd name="connsiteY3612" fmla="*/ 5434686 h 6019653"/>
              <a:gd name="connsiteX3613" fmla="*/ 4983399 w 7106314"/>
              <a:gd name="connsiteY3613" fmla="*/ 5406187 h 6019653"/>
              <a:gd name="connsiteX3614" fmla="*/ 4938661 w 7106314"/>
              <a:gd name="connsiteY3614" fmla="*/ 5373189 h 6019653"/>
              <a:gd name="connsiteX3615" fmla="*/ 4893922 w 7106314"/>
              <a:gd name="connsiteY3615" fmla="*/ 5341691 h 6019653"/>
              <a:gd name="connsiteX3616" fmla="*/ 4879490 w 7106314"/>
              <a:gd name="connsiteY3616" fmla="*/ 5331191 h 6019653"/>
              <a:gd name="connsiteX3617" fmla="*/ 4865059 w 7106314"/>
              <a:gd name="connsiteY3617" fmla="*/ 5320692 h 6019653"/>
              <a:gd name="connsiteX3618" fmla="*/ 4850627 w 7106314"/>
              <a:gd name="connsiteY3618" fmla="*/ 5310192 h 6019653"/>
              <a:gd name="connsiteX3619" fmla="*/ 4839081 w 7106314"/>
              <a:gd name="connsiteY3619" fmla="*/ 5293694 h 6019653"/>
              <a:gd name="connsiteX3620" fmla="*/ 4837639 w 7106314"/>
              <a:gd name="connsiteY3620" fmla="*/ 5290694 h 6019653"/>
              <a:gd name="connsiteX3621" fmla="*/ 4831865 w 7106314"/>
              <a:gd name="connsiteY3621" fmla="*/ 5287694 h 6019653"/>
              <a:gd name="connsiteX3622" fmla="*/ 4827536 w 7106314"/>
              <a:gd name="connsiteY3622" fmla="*/ 5286194 h 6019653"/>
              <a:gd name="connsiteX3623" fmla="*/ 4821763 w 7106314"/>
              <a:gd name="connsiteY3623" fmla="*/ 5281695 h 6019653"/>
              <a:gd name="connsiteX3624" fmla="*/ 4815991 w 7106314"/>
              <a:gd name="connsiteY3624" fmla="*/ 5280194 h 6019653"/>
              <a:gd name="connsiteX3625" fmla="*/ 4794343 w 7106314"/>
              <a:gd name="connsiteY3625" fmla="*/ 5265195 h 6019653"/>
              <a:gd name="connsiteX3626" fmla="*/ 4778467 w 7106314"/>
              <a:gd name="connsiteY3626" fmla="*/ 5242697 h 6019653"/>
              <a:gd name="connsiteX3627" fmla="*/ 4777025 w 7106314"/>
              <a:gd name="connsiteY3627" fmla="*/ 5239697 h 6019653"/>
              <a:gd name="connsiteX3628" fmla="*/ 4777025 w 7106314"/>
              <a:gd name="connsiteY3628" fmla="*/ 5233697 h 6019653"/>
              <a:gd name="connsiteX3629" fmla="*/ 4778467 w 7106314"/>
              <a:gd name="connsiteY3629" fmla="*/ 5227698 h 6019653"/>
              <a:gd name="connsiteX3630" fmla="*/ 4785684 w 7106314"/>
              <a:gd name="connsiteY3630" fmla="*/ 5242697 h 6019653"/>
              <a:gd name="connsiteX3631" fmla="*/ 4790013 w 7106314"/>
              <a:gd name="connsiteY3631" fmla="*/ 5241196 h 6019653"/>
              <a:gd name="connsiteX3632" fmla="*/ 4791457 w 7106314"/>
              <a:gd name="connsiteY3632" fmla="*/ 5239697 h 6019653"/>
              <a:gd name="connsiteX3633" fmla="*/ 4791457 w 7106314"/>
              <a:gd name="connsiteY3633" fmla="*/ 5236697 h 6019653"/>
              <a:gd name="connsiteX3634" fmla="*/ 4818877 w 7106314"/>
              <a:gd name="connsiteY3634" fmla="*/ 5247196 h 6019653"/>
              <a:gd name="connsiteX3635" fmla="*/ 4843411 w 7106314"/>
              <a:gd name="connsiteY3635" fmla="*/ 5256196 h 6019653"/>
              <a:gd name="connsiteX3636" fmla="*/ 4850627 w 7106314"/>
              <a:gd name="connsiteY3636" fmla="*/ 5257696 h 6019653"/>
              <a:gd name="connsiteX3637" fmla="*/ 4856399 w 7106314"/>
              <a:gd name="connsiteY3637" fmla="*/ 5262195 h 6019653"/>
              <a:gd name="connsiteX3638" fmla="*/ 4860729 w 7106314"/>
              <a:gd name="connsiteY3638" fmla="*/ 5265195 h 6019653"/>
              <a:gd name="connsiteX3639" fmla="*/ 4865059 w 7106314"/>
              <a:gd name="connsiteY3639" fmla="*/ 5269695 h 6019653"/>
              <a:gd name="connsiteX3640" fmla="*/ 4866502 w 7106314"/>
              <a:gd name="connsiteY3640" fmla="*/ 5275695 h 6019653"/>
              <a:gd name="connsiteX3641" fmla="*/ 4867945 w 7106314"/>
              <a:gd name="connsiteY3641" fmla="*/ 5284694 h 6019653"/>
              <a:gd name="connsiteX3642" fmla="*/ 4867945 w 7106314"/>
              <a:gd name="connsiteY3642" fmla="*/ 5296694 h 6019653"/>
              <a:gd name="connsiteX3643" fmla="*/ 4876604 w 7106314"/>
              <a:gd name="connsiteY3643" fmla="*/ 5305693 h 6019653"/>
              <a:gd name="connsiteX3644" fmla="*/ 4888149 w 7106314"/>
              <a:gd name="connsiteY3644" fmla="*/ 5319192 h 6019653"/>
              <a:gd name="connsiteX3645" fmla="*/ 4885263 w 7106314"/>
              <a:gd name="connsiteY3645" fmla="*/ 5310192 h 6019653"/>
              <a:gd name="connsiteX3646" fmla="*/ 4883820 w 7106314"/>
              <a:gd name="connsiteY3646" fmla="*/ 5304193 h 6019653"/>
              <a:gd name="connsiteX3647" fmla="*/ 4883820 w 7106314"/>
              <a:gd name="connsiteY3647" fmla="*/ 5298193 h 6019653"/>
              <a:gd name="connsiteX3648" fmla="*/ 4889593 w 7106314"/>
              <a:gd name="connsiteY3648" fmla="*/ 5298193 h 6019653"/>
              <a:gd name="connsiteX3649" fmla="*/ 4895365 w 7106314"/>
              <a:gd name="connsiteY3649" fmla="*/ 5298193 h 6019653"/>
              <a:gd name="connsiteX3650" fmla="*/ 4899695 w 7106314"/>
              <a:gd name="connsiteY3650" fmla="*/ 5302693 h 6019653"/>
              <a:gd name="connsiteX3651" fmla="*/ 4904025 w 7106314"/>
              <a:gd name="connsiteY3651" fmla="*/ 5305693 h 6019653"/>
              <a:gd name="connsiteX3652" fmla="*/ 4904025 w 7106314"/>
              <a:gd name="connsiteY3652" fmla="*/ 5310192 h 6019653"/>
              <a:gd name="connsiteX3653" fmla="*/ 4905467 w 7106314"/>
              <a:gd name="connsiteY3653" fmla="*/ 5325192 h 6019653"/>
              <a:gd name="connsiteX3654" fmla="*/ 4912683 w 7106314"/>
              <a:gd name="connsiteY3654" fmla="*/ 5334191 h 6019653"/>
              <a:gd name="connsiteX3655" fmla="*/ 4921343 w 7106314"/>
              <a:gd name="connsiteY3655" fmla="*/ 5343191 h 6019653"/>
              <a:gd name="connsiteX3656" fmla="*/ 4931445 w 7106314"/>
              <a:gd name="connsiteY3656" fmla="*/ 5349190 h 6019653"/>
              <a:gd name="connsiteX3657" fmla="*/ 4976183 w 7106314"/>
              <a:gd name="connsiteY3657" fmla="*/ 5388188 h 6019653"/>
              <a:gd name="connsiteX3658" fmla="*/ 5025251 w 7106314"/>
              <a:gd name="connsiteY3658" fmla="*/ 5422687 h 6019653"/>
              <a:gd name="connsiteX3659" fmla="*/ 5031025 w 7106314"/>
              <a:gd name="connsiteY3659" fmla="*/ 5425686 h 6019653"/>
              <a:gd name="connsiteX3660" fmla="*/ 5038239 w 7106314"/>
              <a:gd name="connsiteY3660" fmla="*/ 5428686 h 6019653"/>
              <a:gd name="connsiteX3661" fmla="*/ 5046701 w 7106314"/>
              <a:gd name="connsiteY3661" fmla="*/ 5429942 h 6019653"/>
              <a:gd name="connsiteX3662" fmla="*/ 5046899 w 7106314"/>
              <a:gd name="connsiteY3662" fmla="*/ 5431686 h 6019653"/>
              <a:gd name="connsiteX3663" fmla="*/ 5048343 w 7106314"/>
              <a:gd name="connsiteY3663" fmla="*/ 5433186 h 6019653"/>
              <a:gd name="connsiteX3664" fmla="*/ 5048343 w 7106314"/>
              <a:gd name="connsiteY3664" fmla="*/ 5436185 h 6019653"/>
              <a:gd name="connsiteX3665" fmla="*/ 5048343 w 7106314"/>
              <a:gd name="connsiteY3665" fmla="*/ 5439185 h 6019653"/>
              <a:gd name="connsiteX3666" fmla="*/ 5049785 w 7106314"/>
              <a:gd name="connsiteY3666" fmla="*/ 5440686 h 6019653"/>
              <a:gd name="connsiteX3667" fmla="*/ 5054115 w 7106314"/>
              <a:gd name="connsiteY3667" fmla="*/ 5442185 h 6019653"/>
              <a:gd name="connsiteX3668" fmla="*/ 5058444 w 7106314"/>
              <a:gd name="connsiteY3668" fmla="*/ 5442185 h 6019653"/>
              <a:gd name="connsiteX3669" fmla="*/ 5064217 w 7106314"/>
              <a:gd name="connsiteY3669" fmla="*/ 5442185 h 6019653"/>
              <a:gd name="connsiteX3670" fmla="*/ 5058444 w 7106314"/>
              <a:gd name="connsiteY3670" fmla="*/ 5439185 h 6019653"/>
              <a:gd name="connsiteX3671" fmla="*/ 5054115 w 7106314"/>
              <a:gd name="connsiteY3671" fmla="*/ 5436185 h 6019653"/>
              <a:gd name="connsiteX3672" fmla="*/ 5049785 w 7106314"/>
              <a:gd name="connsiteY3672" fmla="*/ 5434686 h 6019653"/>
              <a:gd name="connsiteX3673" fmla="*/ 5048343 w 7106314"/>
              <a:gd name="connsiteY3673" fmla="*/ 5433186 h 6019653"/>
              <a:gd name="connsiteX3674" fmla="*/ 5048343 w 7106314"/>
              <a:gd name="connsiteY3674" fmla="*/ 5430186 h 6019653"/>
              <a:gd name="connsiteX3675" fmla="*/ 5046701 w 7106314"/>
              <a:gd name="connsiteY3675" fmla="*/ 5429942 h 6019653"/>
              <a:gd name="connsiteX3676" fmla="*/ 5044085 w 7106314"/>
              <a:gd name="connsiteY3676" fmla="*/ 5406830 h 6019653"/>
              <a:gd name="connsiteX3677" fmla="*/ 5081535 w 7106314"/>
              <a:gd name="connsiteY3677" fmla="*/ 5422687 h 6019653"/>
              <a:gd name="connsiteX3678" fmla="*/ 5121944 w 7106314"/>
              <a:gd name="connsiteY3678" fmla="*/ 5439185 h 6019653"/>
              <a:gd name="connsiteX3679" fmla="*/ 5124831 w 7106314"/>
              <a:gd name="connsiteY3679" fmla="*/ 5428686 h 6019653"/>
              <a:gd name="connsiteX3680" fmla="*/ 5127717 w 7106314"/>
              <a:gd name="connsiteY3680" fmla="*/ 5418186 h 6019653"/>
              <a:gd name="connsiteX3681" fmla="*/ 5173899 w 7106314"/>
              <a:gd name="connsiteY3681" fmla="*/ 5446685 h 6019653"/>
              <a:gd name="connsiteX3682" fmla="*/ 5176785 w 7106314"/>
              <a:gd name="connsiteY3682" fmla="*/ 5442185 h 6019653"/>
              <a:gd name="connsiteX3683" fmla="*/ 5169569 w 7106314"/>
              <a:gd name="connsiteY3683" fmla="*/ 5439185 h 6019653"/>
              <a:gd name="connsiteX3684" fmla="*/ 5160911 w 7106314"/>
              <a:gd name="connsiteY3684" fmla="*/ 5434686 h 6019653"/>
              <a:gd name="connsiteX3685" fmla="*/ 5165239 w 7106314"/>
              <a:gd name="connsiteY3685" fmla="*/ 5431686 h 6019653"/>
              <a:gd name="connsiteX3686" fmla="*/ 5168125 w 7106314"/>
              <a:gd name="connsiteY3686" fmla="*/ 5430186 h 6019653"/>
              <a:gd name="connsiteX3687" fmla="*/ 5182557 w 7106314"/>
              <a:gd name="connsiteY3687" fmla="*/ 5436185 h 6019653"/>
              <a:gd name="connsiteX3688" fmla="*/ 5196989 w 7106314"/>
              <a:gd name="connsiteY3688" fmla="*/ 5442185 h 6019653"/>
              <a:gd name="connsiteX3689" fmla="*/ 5198433 w 7106314"/>
              <a:gd name="connsiteY3689" fmla="*/ 5445185 h 6019653"/>
              <a:gd name="connsiteX3690" fmla="*/ 5202762 w 7106314"/>
              <a:gd name="connsiteY3690" fmla="*/ 5445185 h 6019653"/>
              <a:gd name="connsiteX3691" fmla="*/ 5207092 w 7106314"/>
              <a:gd name="connsiteY3691" fmla="*/ 5446685 h 6019653"/>
              <a:gd name="connsiteX3692" fmla="*/ 5208535 w 7106314"/>
              <a:gd name="connsiteY3692" fmla="*/ 5448185 h 6019653"/>
              <a:gd name="connsiteX3693" fmla="*/ 5209979 w 7106314"/>
              <a:gd name="connsiteY3693" fmla="*/ 5451185 h 6019653"/>
              <a:gd name="connsiteX3694" fmla="*/ 5212865 w 7106314"/>
              <a:gd name="connsiteY3694" fmla="*/ 5454184 h 6019653"/>
              <a:gd name="connsiteX3695" fmla="*/ 5209979 w 7106314"/>
              <a:gd name="connsiteY3695" fmla="*/ 5458685 h 6019653"/>
              <a:gd name="connsiteX3696" fmla="*/ 5209979 w 7106314"/>
              <a:gd name="connsiteY3696" fmla="*/ 5460184 h 6019653"/>
              <a:gd name="connsiteX3697" fmla="*/ 5212865 w 7106314"/>
              <a:gd name="connsiteY3697" fmla="*/ 5463184 h 6019653"/>
              <a:gd name="connsiteX3698" fmla="*/ 5214307 w 7106314"/>
              <a:gd name="connsiteY3698" fmla="*/ 5464684 h 6019653"/>
              <a:gd name="connsiteX3699" fmla="*/ 5234512 w 7106314"/>
              <a:gd name="connsiteY3699" fmla="*/ 5473684 h 6019653"/>
              <a:gd name="connsiteX3700" fmla="*/ 5253273 w 7106314"/>
              <a:gd name="connsiteY3700" fmla="*/ 5481183 h 6019653"/>
              <a:gd name="connsiteX3701" fmla="*/ 5273478 w 7106314"/>
              <a:gd name="connsiteY3701" fmla="*/ 5487183 h 6019653"/>
              <a:gd name="connsiteX3702" fmla="*/ 5296569 w 7106314"/>
              <a:gd name="connsiteY3702" fmla="*/ 5488683 h 6019653"/>
              <a:gd name="connsiteX3703" fmla="*/ 5319660 w 7106314"/>
              <a:gd name="connsiteY3703" fmla="*/ 5491683 h 6019653"/>
              <a:gd name="connsiteX3704" fmla="*/ 5318216 w 7106314"/>
              <a:gd name="connsiteY3704" fmla="*/ 5488683 h 6019653"/>
              <a:gd name="connsiteX3705" fmla="*/ 5313887 w 7106314"/>
              <a:gd name="connsiteY3705" fmla="*/ 5485683 h 6019653"/>
              <a:gd name="connsiteX3706" fmla="*/ 5312443 w 7106314"/>
              <a:gd name="connsiteY3706" fmla="*/ 5485683 h 6019653"/>
              <a:gd name="connsiteX3707" fmla="*/ 5295125 w 7106314"/>
              <a:gd name="connsiteY3707" fmla="*/ 5481183 h 6019653"/>
              <a:gd name="connsiteX3708" fmla="*/ 5280693 w 7106314"/>
              <a:gd name="connsiteY3708" fmla="*/ 5473684 h 6019653"/>
              <a:gd name="connsiteX3709" fmla="*/ 5269148 w 7106314"/>
              <a:gd name="connsiteY3709" fmla="*/ 5460184 h 6019653"/>
              <a:gd name="connsiteX3710" fmla="*/ 5257603 w 7106314"/>
              <a:gd name="connsiteY3710" fmla="*/ 5448185 h 6019653"/>
              <a:gd name="connsiteX3711" fmla="*/ 5246057 w 7106314"/>
              <a:gd name="connsiteY3711" fmla="*/ 5436185 h 6019653"/>
              <a:gd name="connsiteX3712" fmla="*/ 5253273 w 7106314"/>
              <a:gd name="connsiteY3712" fmla="*/ 5440686 h 6019653"/>
              <a:gd name="connsiteX3713" fmla="*/ 5263375 w 7106314"/>
              <a:gd name="connsiteY3713" fmla="*/ 5445185 h 6019653"/>
              <a:gd name="connsiteX3714" fmla="*/ 5274921 w 7106314"/>
              <a:gd name="connsiteY3714" fmla="*/ 5448185 h 6019653"/>
              <a:gd name="connsiteX3715" fmla="*/ 5264819 w 7106314"/>
              <a:gd name="connsiteY3715" fmla="*/ 5428686 h 6019653"/>
              <a:gd name="connsiteX3716" fmla="*/ 5251830 w 7106314"/>
              <a:gd name="connsiteY3716" fmla="*/ 5418186 h 6019653"/>
              <a:gd name="connsiteX3717" fmla="*/ 5235955 w 7106314"/>
              <a:gd name="connsiteY3717" fmla="*/ 5412187 h 6019653"/>
              <a:gd name="connsiteX3718" fmla="*/ 5220080 w 7106314"/>
              <a:gd name="connsiteY3718" fmla="*/ 5407688 h 6019653"/>
              <a:gd name="connsiteX3719" fmla="*/ 5214307 w 7106314"/>
              <a:gd name="connsiteY3719" fmla="*/ 5407688 h 6019653"/>
              <a:gd name="connsiteX3720" fmla="*/ 5209979 w 7106314"/>
              <a:gd name="connsiteY3720" fmla="*/ 5406187 h 6019653"/>
              <a:gd name="connsiteX3721" fmla="*/ 5207092 w 7106314"/>
              <a:gd name="connsiteY3721" fmla="*/ 5404688 h 6019653"/>
              <a:gd name="connsiteX3722" fmla="*/ 5204205 w 7106314"/>
              <a:gd name="connsiteY3722" fmla="*/ 5397188 h 6019653"/>
              <a:gd name="connsiteX3723" fmla="*/ 5208535 w 7106314"/>
              <a:gd name="connsiteY3723" fmla="*/ 5397188 h 6019653"/>
              <a:gd name="connsiteX3724" fmla="*/ 5212865 w 7106314"/>
              <a:gd name="connsiteY3724" fmla="*/ 5395688 h 6019653"/>
              <a:gd name="connsiteX3725" fmla="*/ 5212865 w 7106314"/>
              <a:gd name="connsiteY3725" fmla="*/ 5394188 h 6019653"/>
              <a:gd name="connsiteX3726" fmla="*/ 5212865 w 7106314"/>
              <a:gd name="connsiteY3726" fmla="*/ 5391188 h 6019653"/>
              <a:gd name="connsiteX3727" fmla="*/ 5209979 w 7106314"/>
              <a:gd name="connsiteY3727" fmla="*/ 5389689 h 6019653"/>
              <a:gd name="connsiteX3728" fmla="*/ 5209979 w 7106314"/>
              <a:gd name="connsiteY3728" fmla="*/ 5388188 h 6019653"/>
              <a:gd name="connsiteX3729" fmla="*/ 5208535 w 7106314"/>
              <a:gd name="connsiteY3729" fmla="*/ 5383689 h 6019653"/>
              <a:gd name="connsiteX3730" fmla="*/ 5202762 w 7106314"/>
              <a:gd name="connsiteY3730" fmla="*/ 5388188 h 6019653"/>
              <a:gd name="connsiteX3731" fmla="*/ 5201319 w 7106314"/>
              <a:gd name="connsiteY3731" fmla="*/ 5391188 h 6019653"/>
              <a:gd name="connsiteX3732" fmla="*/ 5202762 w 7106314"/>
              <a:gd name="connsiteY3732" fmla="*/ 5395688 h 6019653"/>
              <a:gd name="connsiteX3733" fmla="*/ 5204205 w 7106314"/>
              <a:gd name="connsiteY3733" fmla="*/ 5400187 h 6019653"/>
              <a:gd name="connsiteX3734" fmla="*/ 5198433 w 7106314"/>
              <a:gd name="connsiteY3734" fmla="*/ 5395688 h 6019653"/>
              <a:gd name="connsiteX3735" fmla="*/ 5192660 w 7106314"/>
              <a:gd name="connsiteY3735" fmla="*/ 5391188 h 6019653"/>
              <a:gd name="connsiteX3736" fmla="*/ 5186887 w 7106314"/>
              <a:gd name="connsiteY3736" fmla="*/ 5385188 h 6019653"/>
              <a:gd name="connsiteX3737" fmla="*/ 5185444 w 7106314"/>
              <a:gd name="connsiteY3737" fmla="*/ 5377689 h 6019653"/>
              <a:gd name="connsiteX3738" fmla="*/ 5194103 w 7106314"/>
              <a:gd name="connsiteY3738" fmla="*/ 5373189 h 6019653"/>
              <a:gd name="connsiteX3739" fmla="*/ 5194103 w 7106314"/>
              <a:gd name="connsiteY3739" fmla="*/ 5371690 h 6019653"/>
              <a:gd name="connsiteX3740" fmla="*/ 5192660 w 7106314"/>
              <a:gd name="connsiteY3740" fmla="*/ 5368690 h 6019653"/>
              <a:gd name="connsiteX3741" fmla="*/ 5165239 w 7106314"/>
              <a:gd name="connsiteY3741" fmla="*/ 5355190 h 6019653"/>
              <a:gd name="connsiteX3742" fmla="*/ 5140706 w 7106314"/>
              <a:gd name="connsiteY3742" fmla="*/ 5341691 h 6019653"/>
              <a:gd name="connsiteX3743" fmla="*/ 5116171 w 7106314"/>
              <a:gd name="connsiteY3743" fmla="*/ 5322192 h 6019653"/>
              <a:gd name="connsiteX3744" fmla="*/ 5093081 w 7106314"/>
              <a:gd name="connsiteY3744" fmla="*/ 5304193 h 6019653"/>
              <a:gd name="connsiteX3745" fmla="*/ 5082979 w 7106314"/>
              <a:gd name="connsiteY3745" fmla="*/ 5299694 h 6019653"/>
              <a:gd name="connsiteX3746" fmla="*/ 5075763 w 7106314"/>
              <a:gd name="connsiteY3746" fmla="*/ 5293694 h 6019653"/>
              <a:gd name="connsiteX3747" fmla="*/ 5065661 w 7106314"/>
              <a:gd name="connsiteY3747" fmla="*/ 5290694 h 6019653"/>
              <a:gd name="connsiteX3748" fmla="*/ 5039683 w 7106314"/>
              <a:gd name="connsiteY3748" fmla="*/ 5278695 h 6019653"/>
              <a:gd name="connsiteX3749" fmla="*/ 5015149 w 7106314"/>
              <a:gd name="connsiteY3749" fmla="*/ 5268195 h 6019653"/>
              <a:gd name="connsiteX3750" fmla="*/ 4987729 w 7106314"/>
              <a:gd name="connsiteY3750" fmla="*/ 5259195 h 6019653"/>
              <a:gd name="connsiteX3751" fmla="*/ 4976183 w 7106314"/>
              <a:gd name="connsiteY3751" fmla="*/ 5253196 h 6019653"/>
              <a:gd name="connsiteX3752" fmla="*/ 4967525 w 7106314"/>
              <a:gd name="connsiteY3752" fmla="*/ 5241196 h 6019653"/>
              <a:gd name="connsiteX3753" fmla="*/ 4964638 w 7106314"/>
              <a:gd name="connsiteY3753" fmla="*/ 5227698 h 6019653"/>
              <a:gd name="connsiteX3754" fmla="*/ 4967525 w 7106314"/>
              <a:gd name="connsiteY3754" fmla="*/ 5212698 h 6019653"/>
              <a:gd name="connsiteX3755" fmla="*/ 4967525 w 7106314"/>
              <a:gd name="connsiteY3755" fmla="*/ 5208198 h 6019653"/>
              <a:gd name="connsiteX3756" fmla="*/ 4970411 w 7106314"/>
              <a:gd name="connsiteY3756" fmla="*/ 5205198 h 6019653"/>
              <a:gd name="connsiteX3757" fmla="*/ 4954535 w 7106314"/>
              <a:gd name="connsiteY3757" fmla="*/ 5200699 h 6019653"/>
              <a:gd name="connsiteX3758" fmla="*/ 4940103 w 7106314"/>
              <a:gd name="connsiteY3758" fmla="*/ 5199199 h 6019653"/>
              <a:gd name="connsiteX3759" fmla="*/ 4927115 w 7106314"/>
              <a:gd name="connsiteY3759" fmla="*/ 5202199 h 6019653"/>
              <a:gd name="connsiteX3760" fmla="*/ 4921343 w 7106314"/>
              <a:gd name="connsiteY3760" fmla="*/ 5205198 h 6019653"/>
              <a:gd name="connsiteX3761" fmla="*/ 4915570 w 7106314"/>
              <a:gd name="connsiteY3761" fmla="*/ 5202199 h 6019653"/>
              <a:gd name="connsiteX3762" fmla="*/ 4909797 w 7106314"/>
              <a:gd name="connsiteY3762" fmla="*/ 5200699 h 6019653"/>
              <a:gd name="connsiteX3763" fmla="*/ 4904025 w 7106314"/>
              <a:gd name="connsiteY3763" fmla="*/ 5199199 h 6019653"/>
              <a:gd name="connsiteX3764" fmla="*/ 4898252 w 7106314"/>
              <a:gd name="connsiteY3764" fmla="*/ 5196199 h 6019653"/>
              <a:gd name="connsiteX3765" fmla="*/ 4898252 w 7106314"/>
              <a:gd name="connsiteY3765" fmla="*/ 5190199 h 6019653"/>
              <a:gd name="connsiteX3766" fmla="*/ 4895365 w 7106314"/>
              <a:gd name="connsiteY3766" fmla="*/ 5184200 h 6019653"/>
              <a:gd name="connsiteX3767" fmla="*/ 4850627 w 7106314"/>
              <a:gd name="connsiteY3767" fmla="*/ 5160201 h 6019653"/>
              <a:gd name="connsiteX3768" fmla="*/ 4852070 w 7106314"/>
              <a:gd name="connsiteY3768" fmla="*/ 5149702 h 6019653"/>
              <a:gd name="connsiteX3769" fmla="*/ 4854957 w 7106314"/>
              <a:gd name="connsiteY3769" fmla="*/ 5139202 h 6019653"/>
              <a:gd name="connsiteX3770" fmla="*/ 4813104 w 7106314"/>
              <a:gd name="connsiteY3770" fmla="*/ 5110704 h 6019653"/>
              <a:gd name="connsiteX3771" fmla="*/ 4768366 w 7106314"/>
              <a:gd name="connsiteY3771" fmla="*/ 5091205 h 6019653"/>
              <a:gd name="connsiteX3772" fmla="*/ 4751048 w 7106314"/>
              <a:gd name="connsiteY3772" fmla="*/ 5074706 h 6019653"/>
              <a:gd name="connsiteX3773" fmla="*/ 4746718 w 7106314"/>
              <a:gd name="connsiteY3773" fmla="*/ 5073206 h 6019653"/>
              <a:gd name="connsiteX3774" fmla="*/ 4743831 w 7106314"/>
              <a:gd name="connsiteY3774" fmla="*/ 5070206 h 6019653"/>
              <a:gd name="connsiteX3775" fmla="*/ 4740945 w 7106314"/>
              <a:gd name="connsiteY3775" fmla="*/ 5067206 h 6019653"/>
              <a:gd name="connsiteX3776" fmla="*/ 4723627 w 7106314"/>
              <a:gd name="connsiteY3776" fmla="*/ 5044708 h 6019653"/>
              <a:gd name="connsiteX3777" fmla="*/ 4701979 w 7106314"/>
              <a:gd name="connsiteY3777" fmla="*/ 5028208 h 6019653"/>
              <a:gd name="connsiteX3778" fmla="*/ 4678889 w 7106314"/>
              <a:gd name="connsiteY3778" fmla="*/ 5011710 h 6019653"/>
              <a:gd name="connsiteX3779" fmla="*/ 4655798 w 7106314"/>
              <a:gd name="connsiteY3779" fmla="*/ 4998210 h 6019653"/>
              <a:gd name="connsiteX3780" fmla="*/ 4606730 w 7106314"/>
              <a:gd name="connsiteY3780" fmla="*/ 4963712 h 6019653"/>
              <a:gd name="connsiteX3781" fmla="*/ 4557662 w 7106314"/>
              <a:gd name="connsiteY3781" fmla="*/ 4930714 h 6019653"/>
              <a:gd name="connsiteX3782" fmla="*/ 4541787 w 7106314"/>
              <a:gd name="connsiteY3782" fmla="*/ 4921715 h 6019653"/>
              <a:gd name="connsiteX3783" fmla="*/ 4524469 w 7106314"/>
              <a:gd name="connsiteY3783" fmla="*/ 4914215 h 6019653"/>
              <a:gd name="connsiteX3784" fmla="*/ 4434991 w 7106314"/>
              <a:gd name="connsiteY3784" fmla="*/ 4867718 h 6019653"/>
              <a:gd name="connsiteX3785" fmla="*/ 4380151 w 7106314"/>
              <a:gd name="connsiteY3785" fmla="*/ 4845219 h 6019653"/>
              <a:gd name="connsiteX3786" fmla="*/ 4375821 w 7106314"/>
              <a:gd name="connsiteY3786" fmla="*/ 4843719 h 6019653"/>
              <a:gd name="connsiteX3787" fmla="*/ 4368605 w 7106314"/>
              <a:gd name="connsiteY3787" fmla="*/ 4843719 h 6019653"/>
              <a:gd name="connsiteX3788" fmla="*/ 4359946 w 7106314"/>
              <a:gd name="connsiteY3788" fmla="*/ 4843719 h 6019653"/>
              <a:gd name="connsiteX3789" fmla="*/ 4365719 w 7106314"/>
              <a:gd name="connsiteY3789" fmla="*/ 4851218 h 6019653"/>
              <a:gd name="connsiteX3790" fmla="*/ 4374378 w 7106314"/>
              <a:gd name="connsiteY3790" fmla="*/ 4857218 h 6019653"/>
              <a:gd name="connsiteX3791" fmla="*/ 4380151 w 7106314"/>
              <a:gd name="connsiteY3791" fmla="*/ 4861718 h 6019653"/>
              <a:gd name="connsiteX3792" fmla="*/ 4387367 w 7106314"/>
              <a:gd name="connsiteY3792" fmla="*/ 4866217 h 6019653"/>
              <a:gd name="connsiteX3793" fmla="*/ 4409014 w 7106314"/>
              <a:gd name="connsiteY3793" fmla="*/ 4879717 h 6019653"/>
              <a:gd name="connsiteX3794" fmla="*/ 4430663 w 7106314"/>
              <a:gd name="connsiteY3794" fmla="*/ 4891716 h 6019653"/>
              <a:gd name="connsiteX3795" fmla="*/ 4455196 w 7106314"/>
              <a:gd name="connsiteY3795" fmla="*/ 4908215 h 6019653"/>
              <a:gd name="connsiteX3796" fmla="*/ 4476844 w 7106314"/>
              <a:gd name="connsiteY3796" fmla="*/ 4926214 h 6019653"/>
              <a:gd name="connsiteX3797" fmla="*/ 4501377 w 7106314"/>
              <a:gd name="connsiteY3797" fmla="*/ 4944213 h 6019653"/>
              <a:gd name="connsiteX3798" fmla="*/ 4524469 w 7106314"/>
              <a:gd name="connsiteY3798" fmla="*/ 4957713 h 6019653"/>
              <a:gd name="connsiteX3799" fmla="*/ 4549003 w 7106314"/>
              <a:gd name="connsiteY3799" fmla="*/ 4965212 h 6019653"/>
              <a:gd name="connsiteX3800" fmla="*/ 4563435 w 7106314"/>
              <a:gd name="connsiteY3800" fmla="*/ 4971211 h 6019653"/>
              <a:gd name="connsiteX3801" fmla="*/ 4576423 w 7106314"/>
              <a:gd name="connsiteY3801" fmla="*/ 4978712 h 6019653"/>
              <a:gd name="connsiteX3802" fmla="*/ 4589412 w 7106314"/>
              <a:gd name="connsiteY3802" fmla="*/ 4987711 h 6019653"/>
              <a:gd name="connsiteX3803" fmla="*/ 4589412 w 7106314"/>
              <a:gd name="connsiteY3803" fmla="*/ 4989210 h 6019653"/>
              <a:gd name="connsiteX3804" fmla="*/ 4586525 w 7106314"/>
              <a:gd name="connsiteY3804" fmla="*/ 4992210 h 6019653"/>
              <a:gd name="connsiteX3805" fmla="*/ 4557662 w 7106314"/>
              <a:gd name="connsiteY3805" fmla="*/ 4984711 h 6019653"/>
              <a:gd name="connsiteX3806" fmla="*/ 4530241 w 7106314"/>
              <a:gd name="connsiteY3806" fmla="*/ 4977211 h 6019653"/>
              <a:gd name="connsiteX3807" fmla="*/ 4504264 w 7106314"/>
              <a:gd name="connsiteY3807" fmla="*/ 4965212 h 6019653"/>
              <a:gd name="connsiteX3808" fmla="*/ 4482617 w 7106314"/>
              <a:gd name="connsiteY3808" fmla="*/ 4944213 h 6019653"/>
              <a:gd name="connsiteX3809" fmla="*/ 4479731 w 7106314"/>
              <a:gd name="connsiteY3809" fmla="*/ 4942714 h 6019653"/>
              <a:gd name="connsiteX3810" fmla="*/ 4475401 w 7106314"/>
              <a:gd name="connsiteY3810" fmla="*/ 4938213 h 6019653"/>
              <a:gd name="connsiteX3811" fmla="*/ 4469627 w 7106314"/>
              <a:gd name="connsiteY3811" fmla="*/ 4938213 h 6019653"/>
              <a:gd name="connsiteX3812" fmla="*/ 4455196 w 7106314"/>
              <a:gd name="connsiteY3812" fmla="*/ 4936714 h 6019653"/>
              <a:gd name="connsiteX3813" fmla="*/ 4446537 w 7106314"/>
              <a:gd name="connsiteY3813" fmla="*/ 4930714 h 6019653"/>
              <a:gd name="connsiteX3814" fmla="*/ 4436435 w 7106314"/>
              <a:gd name="connsiteY3814" fmla="*/ 4920214 h 6019653"/>
              <a:gd name="connsiteX3815" fmla="*/ 4432105 w 7106314"/>
              <a:gd name="connsiteY3815" fmla="*/ 4918715 h 6019653"/>
              <a:gd name="connsiteX3816" fmla="*/ 4427776 w 7106314"/>
              <a:gd name="connsiteY3816" fmla="*/ 4914215 h 6019653"/>
              <a:gd name="connsiteX3817" fmla="*/ 4424889 w 7106314"/>
              <a:gd name="connsiteY3817" fmla="*/ 4914215 h 6019653"/>
              <a:gd name="connsiteX3818" fmla="*/ 4422003 w 7106314"/>
              <a:gd name="connsiteY3818" fmla="*/ 4914215 h 6019653"/>
              <a:gd name="connsiteX3819" fmla="*/ 4416231 w 7106314"/>
              <a:gd name="connsiteY3819" fmla="*/ 4915715 h 6019653"/>
              <a:gd name="connsiteX3820" fmla="*/ 4410458 w 7106314"/>
              <a:gd name="connsiteY3820" fmla="*/ 4915715 h 6019653"/>
              <a:gd name="connsiteX3821" fmla="*/ 4407571 w 7106314"/>
              <a:gd name="connsiteY3821" fmla="*/ 4914215 h 6019653"/>
              <a:gd name="connsiteX3822" fmla="*/ 4403241 w 7106314"/>
              <a:gd name="connsiteY3822" fmla="*/ 4912715 h 6019653"/>
              <a:gd name="connsiteX3823" fmla="*/ 4398913 w 7106314"/>
              <a:gd name="connsiteY3823" fmla="*/ 4908215 h 6019653"/>
              <a:gd name="connsiteX3824" fmla="*/ 4394583 w 7106314"/>
              <a:gd name="connsiteY3824" fmla="*/ 4906716 h 6019653"/>
              <a:gd name="connsiteX3825" fmla="*/ 4391696 w 7106314"/>
              <a:gd name="connsiteY3825" fmla="*/ 4902215 h 6019653"/>
              <a:gd name="connsiteX3826" fmla="*/ 4385923 w 7106314"/>
              <a:gd name="connsiteY3826" fmla="*/ 4896216 h 6019653"/>
              <a:gd name="connsiteX3827" fmla="*/ 4381595 w 7106314"/>
              <a:gd name="connsiteY3827" fmla="*/ 4890216 h 6019653"/>
              <a:gd name="connsiteX3828" fmla="*/ 4375821 w 7106314"/>
              <a:gd name="connsiteY3828" fmla="*/ 4885717 h 6019653"/>
              <a:gd name="connsiteX3829" fmla="*/ 4364276 w 7106314"/>
              <a:gd name="connsiteY3829" fmla="*/ 4875217 h 6019653"/>
              <a:gd name="connsiteX3830" fmla="*/ 4354173 w 7106314"/>
              <a:gd name="connsiteY3830" fmla="*/ 4878217 h 6019653"/>
              <a:gd name="connsiteX3831" fmla="*/ 4344071 w 7106314"/>
              <a:gd name="connsiteY3831" fmla="*/ 4890216 h 6019653"/>
              <a:gd name="connsiteX3832" fmla="*/ 4306821 w 7106314"/>
              <a:gd name="connsiteY3832" fmla="*/ 4870858 h 6019653"/>
              <a:gd name="connsiteX3833" fmla="*/ 4300670 w 7106314"/>
              <a:gd name="connsiteY3833" fmla="*/ 4868728 h 6019653"/>
              <a:gd name="connsiteX3834" fmla="*/ 4283352 w 7106314"/>
              <a:gd name="connsiteY3834" fmla="*/ 4859728 h 6019653"/>
              <a:gd name="connsiteX3835" fmla="*/ 4263147 w 7106314"/>
              <a:gd name="connsiteY3835" fmla="*/ 4852229 h 6019653"/>
              <a:gd name="connsiteX3836" fmla="*/ 4242943 w 7106314"/>
              <a:gd name="connsiteY3836" fmla="*/ 4843230 h 6019653"/>
              <a:gd name="connsiteX3837" fmla="*/ 4225625 w 7106314"/>
              <a:gd name="connsiteY3837" fmla="*/ 4834230 h 6019653"/>
              <a:gd name="connsiteX3838" fmla="*/ 4208307 w 7106314"/>
              <a:gd name="connsiteY3838" fmla="*/ 4820730 h 6019653"/>
              <a:gd name="connsiteX3839" fmla="*/ 4158530 w 7106314"/>
              <a:gd name="connsiteY3839" fmla="*/ 4787679 h 6019653"/>
              <a:gd name="connsiteX3840" fmla="*/ 4156459 w 7106314"/>
              <a:gd name="connsiteY3840" fmla="*/ 4786722 h 6019653"/>
              <a:gd name="connsiteX3841" fmla="*/ 4156202 w 7106314"/>
              <a:gd name="connsiteY3841" fmla="*/ 4786545 h 6019653"/>
              <a:gd name="connsiteX3842" fmla="*/ 4153466 w 7106314"/>
              <a:gd name="connsiteY3842" fmla="*/ 4792233 h 6019653"/>
              <a:gd name="connsiteX3843" fmla="*/ 4152023 w 7106314"/>
              <a:gd name="connsiteY3843" fmla="*/ 4796732 h 6019653"/>
              <a:gd name="connsiteX3844" fmla="*/ 4152023 w 7106314"/>
              <a:gd name="connsiteY3844" fmla="*/ 4801232 h 6019653"/>
              <a:gd name="connsiteX3845" fmla="*/ 4153466 w 7106314"/>
              <a:gd name="connsiteY3845" fmla="*/ 4805731 h 6019653"/>
              <a:gd name="connsiteX3846" fmla="*/ 4156352 w 7106314"/>
              <a:gd name="connsiteY3846" fmla="*/ 4807232 h 6019653"/>
              <a:gd name="connsiteX3847" fmla="*/ 4159239 w 7106314"/>
              <a:gd name="connsiteY3847" fmla="*/ 4808731 h 6019653"/>
              <a:gd name="connsiteX3848" fmla="*/ 4163569 w 7106314"/>
              <a:gd name="connsiteY3848" fmla="*/ 4811731 h 6019653"/>
              <a:gd name="connsiteX3849" fmla="*/ 4173670 w 7106314"/>
              <a:gd name="connsiteY3849" fmla="*/ 4814731 h 6019653"/>
              <a:gd name="connsiteX3850" fmla="*/ 4183773 w 7106314"/>
              <a:gd name="connsiteY3850" fmla="*/ 4820730 h 6019653"/>
              <a:gd name="connsiteX3851" fmla="*/ 4190989 w 7106314"/>
              <a:gd name="connsiteY3851" fmla="*/ 4825231 h 6019653"/>
              <a:gd name="connsiteX3852" fmla="*/ 4201091 w 7106314"/>
              <a:gd name="connsiteY3852" fmla="*/ 4831230 h 6019653"/>
              <a:gd name="connsiteX3853" fmla="*/ 4208307 w 7106314"/>
              <a:gd name="connsiteY3853" fmla="*/ 4837230 h 6019653"/>
              <a:gd name="connsiteX3854" fmla="*/ 4216965 w 7106314"/>
              <a:gd name="connsiteY3854" fmla="*/ 4843230 h 6019653"/>
              <a:gd name="connsiteX3855" fmla="*/ 4290568 w 7106314"/>
              <a:gd name="connsiteY3855" fmla="*/ 4888227 h 6019653"/>
              <a:gd name="connsiteX3856" fmla="*/ 4296341 w 7106314"/>
              <a:gd name="connsiteY3856" fmla="*/ 4889727 h 6019653"/>
              <a:gd name="connsiteX3857" fmla="*/ 4300670 w 7106314"/>
              <a:gd name="connsiteY3857" fmla="*/ 4892726 h 6019653"/>
              <a:gd name="connsiteX3858" fmla="*/ 4306443 w 7106314"/>
              <a:gd name="connsiteY3858" fmla="*/ 4897227 h 6019653"/>
              <a:gd name="connsiteX3859" fmla="*/ 4310773 w 7106314"/>
              <a:gd name="connsiteY3859" fmla="*/ 4900226 h 6019653"/>
              <a:gd name="connsiteX3860" fmla="*/ 4312215 w 7106314"/>
              <a:gd name="connsiteY3860" fmla="*/ 4906226 h 6019653"/>
              <a:gd name="connsiteX3861" fmla="*/ 4313659 w 7106314"/>
              <a:gd name="connsiteY3861" fmla="*/ 4912226 h 6019653"/>
              <a:gd name="connsiteX3862" fmla="*/ 4316545 w 7106314"/>
              <a:gd name="connsiteY3862" fmla="*/ 4916725 h 6019653"/>
              <a:gd name="connsiteX3863" fmla="*/ 4317988 w 7106314"/>
              <a:gd name="connsiteY3863" fmla="*/ 4921225 h 6019653"/>
              <a:gd name="connsiteX3864" fmla="*/ 4322318 w 7106314"/>
              <a:gd name="connsiteY3864" fmla="*/ 4925725 h 6019653"/>
              <a:gd name="connsiteX3865" fmla="*/ 4325205 w 7106314"/>
              <a:gd name="connsiteY3865" fmla="*/ 4927225 h 6019653"/>
              <a:gd name="connsiteX3866" fmla="*/ 4338193 w 7106314"/>
              <a:gd name="connsiteY3866" fmla="*/ 4937724 h 6019653"/>
              <a:gd name="connsiteX3867" fmla="*/ 4346851 w 7106314"/>
              <a:gd name="connsiteY3867" fmla="*/ 4949723 h 6019653"/>
              <a:gd name="connsiteX3868" fmla="*/ 4352625 w 7106314"/>
              <a:gd name="connsiteY3868" fmla="*/ 4963223 h 6019653"/>
              <a:gd name="connsiteX3869" fmla="*/ 4346851 w 7106314"/>
              <a:gd name="connsiteY3869" fmla="*/ 4972222 h 6019653"/>
              <a:gd name="connsiteX3870" fmla="*/ 4343965 w 7106314"/>
              <a:gd name="connsiteY3870" fmla="*/ 4981222 h 6019653"/>
              <a:gd name="connsiteX3871" fmla="*/ 4338193 w 7106314"/>
              <a:gd name="connsiteY3871" fmla="*/ 4990221 h 6019653"/>
              <a:gd name="connsiteX3872" fmla="*/ 4329533 w 7106314"/>
              <a:gd name="connsiteY3872" fmla="*/ 4996221 h 6019653"/>
              <a:gd name="connsiteX3873" fmla="*/ 4316545 w 7106314"/>
              <a:gd name="connsiteY3873" fmla="*/ 4996221 h 6019653"/>
              <a:gd name="connsiteX3874" fmla="*/ 4329533 w 7106314"/>
              <a:gd name="connsiteY3874" fmla="*/ 5009720 h 6019653"/>
              <a:gd name="connsiteX3875" fmla="*/ 4338193 w 7106314"/>
              <a:gd name="connsiteY3875" fmla="*/ 5026219 h 6019653"/>
              <a:gd name="connsiteX3876" fmla="*/ 4345409 w 7106314"/>
              <a:gd name="connsiteY3876" fmla="*/ 5044218 h 6019653"/>
              <a:gd name="connsiteX3877" fmla="*/ 4352625 w 7106314"/>
              <a:gd name="connsiteY3877" fmla="*/ 5063717 h 6019653"/>
              <a:gd name="connsiteX3878" fmla="*/ 4292011 w 7106314"/>
              <a:gd name="connsiteY3878" fmla="*/ 5029219 h 6019653"/>
              <a:gd name="connsiteX3879" fmla="*/ 4229955 w 7106314"/>
              <a:gd name="connsiteY3879" fmla="*/ 4994721 h 6019653"/>
              <a:gd name="connsiteX3880" fmla="*/ 4234284 w 7106314"/>
              <a:gd name="connsiteY3880" fmla="*/ 5003720 h 6019653"/>
              <a:gd name="connsiteX3881" fmla="*/ 4240057 w 7106314"/>
              <a:gd name="connsiteY3881" fmla="*/ 5012720 h 6019653"/>
              <a:gd name="connsiteX3882" fmla="*/ 4242943 w 7106314"/>
              <a:gd name="connsiteY3882" fmla="*/ 5023220 h 6019653"/>
              <a:gd name="connsiteX3883" fmla="*/ 4241500 w 7106314"/>
              <a:gd name="connsiteY3883" fmla="*/ 5032219 h 6019653"/>
              <a:gd name="connsiteX3884" fmla="*/ 4234284 w 7106314"/>
              <a:gd name="connsiteY3884" fmla="*/ 5035219 h 6019653"/>
              <a:gd name="connsiteX3885" fmla="*/ 4224182 w 7106314"/>
              <a:gd name="connsiteY3885" fmla="*/ 5035219 h 6019653"/>
              <a:gd name="connsiteX3886" fmla="*/ 4235727 w 7106314"/>
              <a:gd name="connsiteY3886" fmla="*/ 5059218 h 6019653"/>
              <a:gd name="connsiteX3887" fmla="*/ 4250159 w 7106314"/>
              <a:gd name="connsiteY3887" fmla="*/ 5077217 h 6019653"/>
              <a:gd name="connsiteX3888" fmla="*/ 4267477 w 7106314"/>
              <a:gd name="connsiteY3888" fmla="*/ 5095216 h 6019653"/>
              <a:gd name="connsiteX3889" fmla="*/ 4280465 w 7106314"/>
              <a:gd name="connsiteY3889" fmla="*/ 5116214 h 6019653"/>
              <a:gd name="connsiteX3890" fmla="*/ 4286238 w 7106314"/>
              <a:gd name="connsiteY3890" fmla="*/ 5135713 h 6019653"/>
              <a:gd name="connsiteX3891" fmla="*/ 4283352 w 7106314"/>
              <a:gd name="connsiteY3891" fmla="*/ 5161212 h 6019653"/>
              <a:gd name="connsiteX3892" fmla="*/ 4274693 w 7106314"/>
              <a:gd name="connsiteY3892" fmla="*/ 5158212 h 6019653"/>
              <a:gd name="connsiteX3893" fmla="*/ 4268920 w 7106314"/>
              <a:gd name="connsiteY3893" fmla="*/ 5155212 h 6019653"/>
              <a:gd name="connsiteX3894" fmla="*/ 4264591 w 7106314"/>
              <a:gd name="connsiteY3894" fmla="*/ 5150712 h 6019653"/>
              <a:gd name="connsiteX3895" fmla="*/ 4261705 w 7106314"/>
              <a:gd name="connsiteY3895" fmla="*/ 5144712 h 6019653"/>
              <a:gd name="connsiteX3896" fmla="*/ 4258818 w 7106314"/>
              <a:gd name="connsiteY3896" fmla="*/ 5138713 h 6019653"/>
              <a:gd name="connsiteX3897" fmla="*/ 4258818 w 7106314"/>
              <a:gd name="connsiteY3897" fmla="*/ 5132713 h 6019653"/>
              <a:gd name="connsiteX3898" fmla="*/ 4257375 w 7106314"/>
              <a:gd name="connsiteY3898" fmla="*/ 5126713 h 6019653"/>
              <a:gd name="connsiteX3899" fmla="*/ 4253045 w 7106314"/>
              <a:gd name="connsiteY3899" fmla="*/ 5120714 h 6019653"/>
              <a:gd name="connsiteX3900" fmla="*/ 4250159 w 7106314"/>
              <a:gd name="connsiteY3900" fmla="*/ 5117714 h 6019653"/>
              <a:gd name="connsiteX3901" fmla="*/ 4242943 w 7106314"/>
              <a:gd name="connsiteY3901" fmla="*/ 5113215 h 6019653"/>
              <a:gd name="connsiteX3902" fmla="*/ 4222739 w 7106314"/>
              <a:gd name="connsiteY3902" fmla="*/ 5098215 h 6019653"/>
              <a:gd name="connsiteX3903" fmla="*/ 4198205 w 7106314"/>
              <a:gd name="connsiteY3903" fmla="*/ 5078716 h 6019653"/>
              <a:gd name="connsiteX3904" fmla="*/ 4175114 w 7106314"/>
              <a:gd name="connsiteY3904" fmla="*/ 5063717 h 6019653"/>
              <a:gd name="connsiteX3905" fmla="*/ 4149137 w 7106314"/>
              <a:gd name="connsiteY3905" fmla="*/ 5053218 h 6019653"/>
              <a:gd name="connsiteX3906" fmla="*/ 4146250 w 7106314"/>
              <a:gd name="connsiteY3906" fmla="*/ 5050218 h 6019653"/>
              <a:gd name="connsiteX3907" fmla="*/ 4141920 w 7106314"/>
              <a:gd name="connsiteY3907" fmla="*/ 5047218 h 6019653"/>
              <a:gd name="connsiteX3908" fmla="*/ 4140478 w 7106314"/>
              <a:gd name="connsiteY3908" fmla="*/ 5042718 h 6019653"/>
              <a:gd name="connsiteX3909" fmla="*/ 4134705 w 7106314"/>
              <a:gd name="connsiteY3909" fmla="*/ 5038219 h 6019653"/>
              <a:gd name="connsiteX3910" fmla="*/ 4130375 w 7106314"/>
              <a:gd name="connsiteY3910" fmla="*/ 5036718 h 6019653"/>
              <a:gd name="connsiteX3911" fmla="*/ 4126046 w 7106314"/>
              <a:gd name="connsiteY3911" fmla="*/ 5035219 h 6019653"/>
              <a:gd name="connsiteX3912" fmla="*/ 4108728 w 7106314"/>
              <a:gd name="connsiteY3912" fmla="*/ 5026219 h 6019653"/>
              <a:gd name="connsiteX3913" fmla="*/ 4095739 w 7106314"/>
              <a:gd name="connsiteY3913" fmla="*/ 5014220 h 6019653"/>
              <a:gd name="connsiteX3914" fmla="*/ 4081307 w 7106314"/>
              <a:gd name="connsiteY3914" fmla="*/ 5003720 h 6019653"/>
              <a:gd name="connsiteX3915" fmla="*/ 4063989 w 7106314"/>
              <a:gd name="connsiteY3915" fmla="*/ 4990221 h 6019653"/>
              <a:gd name="connsiteX3916" fmla="*/ 4048114 w 7106314"/>
              <a:gd name="connsiteY3916" fmla="*/ 4978222 h 6019653"/>
              <a:gd name="connsiteX3917" fmla="*/ 4032239 w 7106314"/>
              <a:gd name="connsiteY3917" fmla="*/ 4963223 h 6019653"/>
              <a:gd name="connsiteX3918" fmla="*/ 4013478 w 7106314"/>
              <a:gd name="connsiteY3918" fmla="*/ 4957223 h 6019653"/>
              <a:gd name="connsiteX3919" fmla="*/ 4007705 w 7106314"/>
              <a:gd name="connsiteY3919" fmla="*/ 4955723 h 6019653"/>
              <a:gd name="connsiteX3920" fmla="*/ 4001933 w 7106314"/>
              <a:gd name="connsiteY3920" fmla="*/ 4952723 h 6019653"/>
              <a:gd name="connsiteX3921" fmla="*/ 3994716 w 7106314"/>
              <a:gd name="connsiteY3921" fmla="*/ 4951224 h 6019653"/>
              <a:gd name="connsiteX3922" fmla="*/ 3991830 w 7106314"/>
              <a:gd name="connsiteY3922" fmla="*/ 4949723 h 6019653"/>
              <a:gd name="connsiteX3923" fmla="*/ 3986057 w 7106314"/>
              <a:gd name="connsiteY3923" fmla="*/ 4945224 h 6019653"/>
              <a:gd name="connsiteX3924" fmla="*/ 3983171 w 7106314"/>
              <a:gd name="connsiteY3924" fmla="*/ 4939224 h 6019653"/>
              <a:gd name="connsiteX3925" fmla="*/ 3981728 w 7106314"/>
              <a:gd name="connsiteY3925" fmla="*/ 4931724 h 6019653"/>
              <a:gd name="connsiteX3926" fmla="*/ 3970183 w 7106314"/>
              <a:gd name="connsiteY3926" fmla="*/ 4927225 h 6019653"/>
              <a:gd name="connsiteX3927" fmla="*/ 3961523 w 7106314"/>
              <a:gd name="connsiteY3927" fmla="*/ 4916725 h 6019653"/>
              <a:gd name="connsiteX3928" fmla="*/ 3955751 w 7106314"/>
              <a:gd name="connsiteY3928" fmla="*/ 4906226 h 6019653"/>
              <a:gd name="connsiteX3929" fmla="*/ 3947092 w 7106314"/>
              <a:gd name="connsiteY3929" fmla="*/ 4898726 h 6019653"/>
              <a:gd name="connsiteX3930" fmla="*/ 3932660 w 7106314"/>
              <a:gd name="connsiteY3930" fmla="*/ 4897227 h 6019653"/>
              <a:gd name="connsiteX3931" fmla="*/ 3928330 w 7106314"/>
              <a:gd name="connsiteY3931" fmla="*/ 4894227 h 6019653"/>
              <a:gd name="connsiteX3932" fmla="*/ 3922557 w 7106314"/>
              <a:gd name="connsiteY3932" fmla="*/ 4889727 h 6019653"/>
              <a:gd name="connsiteX3933" fmla="*/ 3916785 w 7106314"/>
              <a:gd name="connsiteY3933" fmla="*/ 4883727 h 6019653"/>
              <a:gd name="connsiteX3934" fmla="*/ 3911012 w 7106314"/>
              <a:gd name="connsiteY3934" fmla="*/ 4880727 h 6019653"/>
              <a:gd name="connsiteX3935" fmla="*/ 3905239 w 7106314"/>
              <a:gd name="connsiteY3935" fmla="*/ 4876228 h 6019653"/>
              <a:gd name="connsiteX3936" fmla="*/ 3899467 w 7106314"/>
              <a:gd name="connsiteY3936" fmla="*/ 4874727 h 6019653"/>
              <a:gd name="connsiteX3937" fmla="*/ 3893694 w 7106314"/>
              <a:gd name="connsiteY3937" fmla="*/ 4874727 h 6019653"/>
              <a:gd name="connsiteX3938" fmla="*/ 3887921 w 7106314"/>
              <a:gd name="connsiteY3938" fmla="*/ 4876228 h 6019653"/>
              <a:gd name="connsiteX3939" fmla="*/ 3882148 w 7106314"/>
              <a:gd name="connsiteY3939" fmla="*/ 4882227 h 6019653"/>
              <a:gd name="connsiteX3940" fmla="*/ 3889365 w 7106314"/>
              <a:gd name="connsiteY3940" fmla="*/ 4888227 h 6019653"/>
              <a:gd name="connsiteX3941" fmla="*/ 3895137 w 7106314"/>
              <a:gd name="connsiteY3941" fmla="*/ 4892726 h 6019653"/>
              <a:gd name="connsiteX3942" fmla="*/ 3903797 w 7106314"/>
              <a:gd name="connsiteY3942" fmla="*/ 4897227 h 6019653"/>
              <a:gd name="connsiteX3943" fmla="*/ 3932660 w 7106314"/>
              <a:gd name="connsiteY3943" fmla="*/ 4915226 h 6019653"/>
              <a:gd name="connsiteX3944" fmla="*/ 3958637 w 7106314"/>
              <a:gd name="connsiteY3944" fmla="*/ 4937724 h 6019653"/>
              <a:gd name="connsiteX3945" fmla="*/ 3986057 w 7106314"/>
              <a:gd name="connsiteY3945" fmla="*/ 4960223 h 6019653"/>
              <a:gd name="connsiteX3946" fmla="*/ 4036569 w 7106314"/>
              <a:gd name="connsiteY3946" fmla="*/ 4996221 h 6019653"/>
              <a:gd name="connsiteX3947" fmla="*/ 4048114 w 7106314"/>
              <a:gd name="connsiteY3947" fmla="*/ 5002221 h 6019653"/>
              <a:gd name="connsiteX3948" fmla="*/ 4058216 w 7106314"/>
              <a:gd name="connsiteY3948" fmla="*/ 5009720 h 6019653"/>
              <a:gd name="connsiteX3949" fmla="*/ 4068319 w 7106314"/>
              <a:gd name="connsiteY3949" fmla="*/ 5018719 h 6019653"/>
              <a:gd name="connsiteX3950" fmla="*/ 4076978 w 7106314"/>
              <a:gd name="connsiteY3950" fmla="*/ 5029219 h 6019653"/>
              <a:gd name="connsiteX3951" fmla="*/ 4087079 w 7106314"/>
              <a:gd name="connsiteY3951" fmla="*/ 5036718 h 6019653"/>
              <a:gd name="connsiteX3952" fmla="*/ 4102955 w 7106314"/>
              <a:gd name="connsiteY3952" fmla="*/ 5038219 h 6019653"/>
              <a:gd name="connsiteX3953" fmla="*/ 4097182 w 7106314"/>
              <a:gd name="connsiteY3953" fmla="*/ 5042718 h 6019653"/>
              <a:gd name="connsiteX3954" fmla="*/ 4091409 w 7106314"/>
              <a:gd name="connsiteY3954" fmla="*/ 5047218 h 6019653"/>
              <a:gd name="connsiteX3955" fmla="*/ 4085637 w 7106314"/>
              <a:gd name="connsiteY3955" fmla="*/ 5048718 h 6019653"/>
              <a:gd name="connsiteX3956" fmla="*/ 4079864 w 7106314"/>
              <a:gd name="connsiteY3956" fmla="*/ 5047218 h 6019653"/>
              <a:gd name="connsiteX3957" fmla="*/ 4074091 w 7106314"/>
              <a:gd name="connsiteY3957" fmla="*/ 5042718 h 6019653"/>
              <a:gd name="connsiteX3958" fmla="*/ 4059660 w 7106314"/>
              <a:gd name="connsiteY3958" fmla="*/ 5032219 h 6019653"/>
              <a:gd name="connsiteX3959" fmla="*/ 4043784 w 7106314"/>
              <a:gd name="connsiteY3959" fmla="*/ 5023220 h 6019653"/>
              <a:gd name="connsiteX3960" fmla="*/ 4032239 w 7106314"/>
              <a:gd name="connsiteY3960" fmla="*/ 5008220 h 6019653"/>
              <a:gd name="connsiteX3961" fmla="*/ 4030796 w 7106314"/>
              <a:gd name="connsiteY3961" fmla="*/ 5006720 h 6019653"/>
              <a:gd name="connsiteX3962" fmla="*/ 4027910 w 7106314"/>
              <a:gd name="connsiteY3962" fmla="*/ 5002221 h 6019653"/>
              <a:gd name="connsiteX3963" fmla="*/ 4026466 w 7106314"/>
              <a:gd name="connsiteY3963" fmla="*/ 5002221 h 6019653"/>
              <a:gd name="connsiteX3964" fmla="*/ 4007705 w 7106314"/>
              <a:gd name="connsiteY3964" fmla="*/ 4996221 h 6019653"/>
              <a:gd name="connsiteX3965" fmla="*/ 3988943 w 7106314"/>
              <a:gd name="connsiteY3965" fmla="*/ 4985721 h 6019653"/>
              <a:gd name="connsiteX3966" fmla="*/ 3975955 w 7106314"/>
              <a:gd name="connsiteY3966" fmla="*/ 4972222 h 6019653"/>
              <a:gd name="connsiteX3967" fmla="*/ 3960080 w 7106314"/>
              <a:gd name="connsiteY3967" fmla="*/ 4960223 h 6019653"/>
              <a:gd name="connsiteX3968" fmla="*/ 3913898 w 7106314"/>
              <a:gd name="connsiteY3968" fmla="*/ 4927225 h 6019653"/>
              <a:gd name="connsiteX3969" fmla="*/ 3867717 w 7106314"/>
              <a:gd name="connsiteY3969" fmla="*/ 4894227 h 6019653"/>
              <a:gd name="connsiteX3970" fmla="*/ 3861944 w 7106314"/>
              <a:gd name="connsiteY3970" fmla="*/ 4892726 h 6019653"/>
              <a:gd name="connsiteX3971" fmla="*/ 3854729 w 7106314"/>
              <a:gd name="connsiteY3971" fmla="*/ 4889727 h 6019653"/>
              <a:gd name="connsiteX3972" fmla="*/ 3847512 w 7106314"/>
              <a:gd name="connsiteY3972" fmla="*/ 4889727 h 6019653"/>
              <a:gd name="connsiteX3973" fmla="*/ 3866274 w 7106314"/>
              <a:gd name="connsiteY3973" fmla="*/ 4909226 h 6019653"/>
              <a:gd name="connsiteX3974" fmla="*/ 3895137 w 7106314"/>
              <a:gd name="connsiteY3974" fmla="*/ 4939224 h 6019653"/>
              <a:gd name="connsiteX3975" fmla="*/ 3898024 w 7106314"/>
              <a:gd name="connsiteY3975" fmla="*/ 4940724 h 6019653"/>
              <a:gd name="connsiteX3976" fmla="*/ 3898024 w 7106314"/>
              <a:gd name="connsiteY3976" fmla="*/ 4943724 h 6019653"/>
              <a:gd name="connsiteX3977" fmla="*/ 3899467 w 7106314"/>
              <a:gd name="connsiteY3977" fmla="*/ 4945224 h 6019653"/>
              <a:gd name="connsiteX3978" fmla="*/ 3911012 w 7106314"/>
              <a:gd name="connsiteY3978" fmla="*/ 4949723 h 6019653"/>
              <a:gd name="connsiteX3979" fmla="*/ 3921115 w 7106314"/>
              <a:gd name="connsiteY3979" fmla="*/ 4960223 h 6019653"/>
              <a:gd name="connsiteX3980" fmla="*/ 3931217 w 7106314"/>
              <a:gd name="connsiteY3980" fmla="*/ 4969223 h 6019653"/>
              <a:gd name="connsiteX3981" fmla="*/ 3941319 w 7106314"/>
              <a:gd name="connsiteY3981" fmla="*/ 4978222 h 6019653"/>
              <a:gd name="connsiteX3982" fmla="*/ 3964410 w 7106314"/>
              <a:gd name="connsiteY3982" fmla="*/ 4991721 h 6019653"/>
              <a:gd name="connsiteX3983" fmla="*/ 3987501 w 7106314"/>
              <a:gd name="connsiteY3983" fmla="*/ 5009720 h 6019653"/>
              <a:gd name="connsiteX3984" fmla="*/ 4035125 w 7106314"/>
              <a:gd name="connsiteY3984" fmla="*/ 5041219 h 6019653"/>
              <a:gd name="connsiteX3985" fmla="*/ 4101511 w 7106314"/>
              <a:gd name="connsiteY3985" fmla="*/ 5092216 h 6019653"/>
              <a:gd name="connsiteX3986" fmla="*/ 4097182 w 7106314"/>
              <a:gd name="connsiteY3986" fmla="*/ 5092216 h 6019653"/>
              <a:gd name="connsiteX3987" fmla="*/ 4091409 w 7106314"/>
              <a:gd name="connsiteY3987" fmla="*/ 5092216 h 6019653"/>
              <a:gd name="connsiteX3988" fmla="*/ 4085637 w 7106314"/>
              <a:gd name="connsiteY3988" fmla="*/ 5093715 h 6019653"/>
              <a:gd name="connsiteX3989" fmla="*/ 4091409 w 7106314"/>
              <a:gd name="connsiteY3989" fmla="*/ 5098215 h 6019653"/>
              <a:gd name="connsiteX3990" fmla="*/ 4097182 w 7106314"/>
              <a:gd name="connsiteY3990" fmla="*/ 5101215 h 6019653"/>
              <a:gd name="connsiteX3991" fmla="*/ 4101511 w 7106314"/>
              <a:gd name="connsiteY3991" fmla="*/ 5104215 h 6019653"/>
              <a:gd name="connsiteX3992" fmla="*/ 4104398 w 7106314"/>
              <a:gd name="connsiteY3992" fmla="*/ 5107215 h 6019653"/>
              <a:gd name="connsiteX3993" fmla="*/ 4087079 w 7106314"/>
              <a:gd name="connsiteY3993" fmla="*/ 5107215 h 6019653"/>
              <a:gd name="connsiteX3994" fmla="*/ 4071205 w 7106314"/>
              <a:gd name="connsiteY3994" fmla="*/ 5101215 h 6019653"/>
              <a:gd name="connsiteX3995" fmla="*/ 4036569 w 7106314"/>
              <a:gd name="connsiteY3995" fmla="*/ 5077217 h 6019653"/>
              <a:gd name="connsiteX3996" fmla="*/ 3999046 w 7106314"/>
              <a:gd name="connsiteY3996" fmla="*/ 5053218 h 6019653"/>
              <a:gd name="connsiteX3997" fmla="*/ 3965853 w 7106314"/>
              <a:gd name="connsiteY3997" fmla="*/ 5026219 h 6019653"/>
              <a:gd name="connsiteX3998" fmla="*/ 3942762 w 7106314"/>
              <a:gd name="connsiteY3998" fmla="*/ 5009720 h 6019653"/>
              <a:gd name="connsiteX3999" fmla="*/ 3919671 w 7106314"/>
              <a:gd name="connsiteY3999" fmla="*/ 4996221 h 6019653"/>
              <a:gd name="connsiteX4000" fmla="*/ 3898024 w 7106314"/>
              <a:gd name="connsiteY4000" fmla="*/ 4979722 h 6019653"/>
              <a:gd name="connsiteX4001" fmla="*/ 3895137 w 7106314"/>
              <a:gd name="connsiteY4001" fmla="*/ 4979722 h 6019653"/>
              <a:gd name="connsiteX4002" fmla="*/ 3892251 w 7106314"/>
              <a:gd name="connsiteY4002" fmla="*/ 4979722 h 6019653"/>
              <a:gd name="connsiteX4003" fmla="*/ 3886478 w 7106314"/>
              <a:gd name="connsiteY4003" fmla="*/ 4981222 h 6019653"/>
              <a:gd name="connsiteX4004" fmla="*/ 3895137 w 7106314"/>
              <a:gd name="connsiteY4004" fmla="*/ 4991721 h 6019653"/>
              <a:gd name="connsiteX4005" fmla="*/ 3908125 w 7106314"/>
              <a:gd name="connsiteY4005" fmla="*/ 5002221 h 6019653"/>
              <a:gd name="connsiteX4006" fmla="*/ 3954307 w 7106314"/>
              <a:gd name="connsiteY4006" fmla="*/ 5042718 h 6019653"/>
              <a:gd name="connsiteX4007" fmla="*/ 3974512 w 7106314"/>
              <a:gd name="connsiteY4007" fmla="*/ 5057717 h 6019653"/>
              <a:gd name="connsiteX4008" fmla="*/ 3994716 w 7106314"/>
              <a:gd name="connsiteY4008" fmla="*/ 5069716 h 6019653"/>
              <a:gd name="connsiteX4009" fmla="*/ 4007705 w 7106314"/>
              <a:gd name="connsiteY4009" fmla="*/ 5075716 h 6019653"/>
              <a:gd name="connsiteX4010" fmla="*/ 4016364 w 7106314"/>
              <a:gd name="connsiteY4010" fmla="*/ 5083216 h 6019653"/>
              <a:gd name="connsiteX4011" fmla="*/ 4026466 w 7106314"/>
              <a:gd name="connsiteY4011" fmla="*/ 5092216 h 6019653"/>
              <a:gd name="connsiteX4012" fmla="*/ 4030796 w 7106314"/>
              <a:gd name="connsiteY4012" fmla="*/ 5105714 h 6019653"/>
              <a:gd name="connsiteX4013" fmla="*/ 4032239 w 7106314"/>
              <a:gd name="connsiteY4013" fmla="*/ 5110215 h 6019653"/>
              <a:gd name="connsiteX4014" fmla="*/ 4036569 w 7106314"/>
              <a:gd name="connsiteY4014" fmla="*/ 5111714 h 6019653"/>
              <a:gd name="connsiteX4015" fmla="*/ 4042341 w 7106314"/>
              <a:gd name="connsiteY4015" fmla="*/ 5116214 h 6019653"/>
              <a:gd name="connsiteX4016" fmla="*/ 4052443 w 7106314"/>
              <a:gd name="connsiteY4016" fmla="*/ 5122214 h 6019653"/>
              <a:gd name="connsiteX4017" fmla="*/ 4063989 w 7106314"/>
              <a:gd name="connsiteY4017" fmla="*/ 5128214 h 6019653"/>
              <a:gd name="connsiteX4018" fmla="*/ 4088523 w 7106314"/>
              <a:gd name="connsiteY4018" fmla="*/ 5140213 h 6019653"/>
              <a:gd name="connsiteX4019" fmla="*/ 4113057 w 7106314"/>
              <a:gd name="connsiteY4019" fmla="*/ 5156712 h 6019653"/>
              <a:gd name="connsiteX4020" fmla="*/ 4134705 w 7106314"/>
              <a:gd name="connsiteY4020" fmla="*/ 5174711 h 6019653"/>
              <a:gd name="connsiteX4021" fmla="*/ 4157796 w 7106314"/>
              <a:gd name="connsiteY4021" fmla="*/ 5192710 h 6019653"/>
              <a:gd name="connsiteX4022" fmla="*/ 4173670 w 7106314"/>
              <a:gd name="connsiteY4022" fmla="*/ 5203209 h 6019653"/>
              <a:gd name="connsiteX4023" fmla="*/ 4192432 w 7106314"/>
              <a:gd name="connsiteY4023" fmla="*/ 5215209 h 6019653"/>
              <a:gd name="connsiteX4024" fmla="*/ 4189546 w 7106314"/>
              <a:gd name="connsiteY4024" fmla="*/ 5195709 h 6019653"/>
              <a:gd name="connsiteX4025" fmla="*/ 4185345 w 7106314"/>
              <a:gd name="connsiteY4025" fmla="*/ 5179700 h 6019653"/>
              <a:gd name="connsiteX4026" fmla="*/ 4198205 w 7106314"/>
              <a:gd name="connsiteY4026" fmla="*/ 5183710 h 6019653"/>
              <a:gd name="connsiteX4027" fmla="*/ 4208307 w 7106314"/>
              <a:gd name="connsiteY4027" fmla="*/ 5192710 h 6019653"/>
              <a:gd name="connsiteX4028" fmla="*/ 4219852 w 7106314"/>
              <a:gd name="connsiteY4028" fmla="*/ 5203209 h 6019653"/>
              <a:gd name="connsiteX4029" fmla="*/ 4222739 w 7106314"/>
              <a:gd name="connsiteY4029" fmla="*/ 5207709 h 6019653"/>
              <a:gd name="connsiteX4030" fmla="*/ 4225625 w 7106314"/>
              <a:gd name="connsiteY4030" fmla="*/ 5210709 h 6019653"/>
              <a:gd name="connsiteX4031" fmla="*/ 4229955 w 7106314"/>
              <a:gd name="connsiteY4031" fmla="*/ 5213708 h 6019653"/>
              <a:gd name="connsiteX4032" fmla="*/ 4234284 w 7106314"/>
              <a:gd name="connsiteY4032" fmla="*/ 5215209 h 6019653"/>
              <a:gd name="connsiteX4033" fmla="*/ 4240057 w 7106314"/>
              <a:gd name="connsiteY4033" fmla="*/ 5218209 h 6019653"/>
              <a:gd name="connsiteX4034" fmla="*/ 4245829 w 7106314"/>
              <a:gd name="connsiteY4034" fmla="*/ 5215209 h 6019653"/>
              <a:gd name="connsiteX4035" fmla="*/ 4250159 w 7106314"/>
              <a:gd name="connsiteY4035" fmla="*/ 5218209 h 6019653"/>
              <a:gd name="connsiteX4036" fmla="*/ 4255932 w 7106314"/>
              <a:gd name="connsiteY4036" fmla="*/ 5219708 h 6019653"/>
              <a:gd name="connsiteX4037" fmla="*/ 4261705 w 7106314"/>
              <a:gd name="connsiteY4037" fmla="*/ 5224208 h 6019653"/>
              <a:gd name="connsiteX4038" fmla="*/ 4264591 w 7106314"/>
              <a:gd name="connsiteY4038" fmla="*/ 5227208 h 6019653"/>
              <a:gd name="connsiteX4039" fmla="*/ 4270363 w 7106314"/>
              <a:gd name="connsiteY4039" fmla="*/ 5233208 h 6019653"/>
              <a:gd name="connsiteX4040" fmla="*/ 4279023 w 7106314"/>
              <a:gd name="connsiteY4040" fmla="*/ 5239207 h 6019653"/>
              <a:gd name="connsiteX4041" fmla="*/ 4284795 w 7106314"/>
              <a:gd name="connsiteY4041" fmla="*/ 5248207 h 6019653"/>
              <a:gd name="connsiteX4042" fmla="*/ 4280465 w 7106314"/>
              <a:gd name="connsiteY4042" fmla="*/ 5254207 h 6019653"/>
              <a:gd name="connsiteX4043" fmla="*/ 4274693 w 7106314"/>
              <a:gd name="connsiteY4043" fmla="*/ 5260206 h 6019653"/>
              <a:gd name="connsiteX4044" fmla="*/ 4251602 w 7106314"/>
              <a:gd name="connsiteY4044" fmla="*/ 5278205 h 6019653"/>
              <a:gd name="connsiteX4045" fmla="*/ 4228511 w 7106314"/>
              <a:gd name="connsiteY4045" fmla="*/ 5299204 h 6019653"/>
              <a:gd name="connsiteX4046" fmla="*/ 4209750 w 7106314"/>
              <a:gd name="connsiteY4046" fmla="*/ 5309703 h 6019653"/>
              <a:gd name="connsiteX4047" fmla="*/ 4192432 w 7106314"/>
              <a:gd name="connsiteY4047" fmla="*/ 5312703 h 6019653"/>
              <a:gd name="connsiteX4048" fmla="*/ 4173670 w 7106314"/>
              <a:gd name="connsiteY4048" fmla="*/ 5309703 h 6019653"/>
              <a:gd name="connsiteX4049" fmla="*/ 4159239 w 7106314"/>
              <a:gd name="connsiteY4049" fmla="*/ 5305204 h 6019653"/>
              <a:gd name="connsiteX4050" fmla="*/ 4147693 w 7106314"/>
              <a:gd name="connsiteY4050" fmla="*/ 5302204 h 6019653"/>
              <a:gd name="connsiteX4051" fmla="*/ 4141920 w 7106314"/>
              <a:gd name="connsiteY4051" fmla="*/ 5300704 h 6019653"/>
              <a:gd name="connsiteX4052" fmla="*/ 4137591 w 7106314"/>
              <a:gd name="connsiteY4052" fmla="*/ 5300704 h 6019653"/>
              <a:gd name="connsiteX4053" fmla="*/ 4134705 w 7106314"/>
              <a:gd name="connsiteY4053" fmla="*/ 5296204 h 6019653"/>
              <a:gd name="connsiteX4054" fmla="*/ 4115943 w 7106314"/>
              <a:gd name="connsiteY4054" fmla="*/ 5284205 h 6019653"/>
              <a:gd name="connsiteX4055" fmla="*/ 4097182 w 7106314"/>
              <a:gd name="connsiteY4055" fmla="*/ 5278205 h 6019653"/>
              <a:gd name="connsiteX4056" fmla="*/ 4075534 w 7106314"/>
              <a:gd name="connsiteY4056" fmla="*/ 5272206 h 6019653"/>
              <a:gd name="connsiteX4057" fmla="*/ 4074091 w 7106314"/>
              <a:gd name="connsiteY4057" fmla="*/ 5272206 h 6019653"/>
              <a:gd name="connsiteX4058" fmla="*/ 4069761 w 7106314"/>
              <a:gd name="connsiteY4058" fmla="*/ 5272206 h 6019653"/>
              <a:gd name="connsiteX4059" fmla="*/ 4069761 w 7106314"/>
              <a:gd name="connsiteY4059" fmla="*/ 5270705 h 6019653"/>
              <a:gd name="connsiteX4060" fmla="*/ 4063989 w 7106314"/>
              <a:gd name="connsiteY4060" fmla="*/ 5260206 h 6019653"/>
              <a:gd name="connsiteX4061" fmla="*/ 4055330 w 7106314"/>
              <a:gd name="connsiteY4061" fmla="*/ 5252706 h 6019653"/>
              <a:gd name="connsiteX4062" fmla="*/ 4048114 w 7106314"/>
              <a:gd name="connsiteY4062" fmla="*/ 5248207 h 6019653"/>
              <a:gd name="connsiteX4063" fmla="*/ 4036569 w 7106314"/>
              <a:gd name="connsiteY4063" fmla="*/ 5243707 h 6019653"/>
              <a:gd name="connsiteX4064" fmla="*/ 4027910 w 7106314"/>
              <a:gd name="connsiteY4064" fmla="*/ 5237707 h 6019653"/>
              <a:gd name="connsiteX4065" fmla="*/ 4020693 w 7106314"/>
              <a:gd name="connsiteY4065" fmla="*/ 5246707 h 6019653"/>
              <a:gd name="connsiteX4066" fmla="*/ 4014921 w 7106314"/>
              <a:gd name="connsiteY4066" fmla="*/ 5252706 h 6019653"/>
              <a:gd name="connsiteX4067" fmla="*/ 4004819 w 7106314"/>
              <a:gd name="connsiteY4067" fmla="*/ 5264706 h 6019653"/>
              <a:gd name="connsiteX4068" fmla="*/ 3993273 w 7106314"/>
              <a:gd name="connsiteY4068" fmla="*/ 5266206 h 6019653"/>
              <a:gd name="connsiteX4069" fmla="*/ 3977398 w 7106314"/>
              <a:gd name="connsiteY4069" fmla="*/ 5260206 h 6019653"/>
              <a:gd name="connsiteX4070" fmla="*/ 3947092 w 7106314"/>
              <a:gd name="connsiteY4070" fmla="*/ 5236208 h 6019653"/>
              <a:gd name="connsiteX4071" fmla="*/ 3913898 w 7106314"/>
              <a:gd name="connsiteY4071" fmla="*/ 5209209 h 6019653"/>
              <a:gd name="connsiteX4072" fmla="*/ 3908125 w 7106314"/>
              <a:gd name="connsiteY4072" fmla="*/ 5203209 h 6019653"/>
              <a:gd name="connsiteX4073" fmla="*/ 3899467 w 7106314"/>
              <a:gd name="connsiteY4073" fmla="*/ 5198709 h 6019653"/>
              <a:gd name="connsiteX4074" fmla="*/ 3893694 w 7106314"/>
              <a:gd name="connsiteY4074" fmla="*/ 5192710 h 6019653"/>
              <a:gd name="connsiteX4075" fmla="*/ 3883592 w 7106314"/>
              <a:gd name="connsiteY4075" fmla="*/ 5185211 h 6019653"/>
              <a:gd name="connsiteX4076" fmla="*/ 3886478 w 7106314"/>
              <a:gd name="connsiteY4076" fmla="*/ 5195709 h 6019653"/>
              <a:gd name="connsiteX4077" fmla="*/ 3886478 w 7106314"/>
              <a:gd name="connsiteY4077" fmla="*/ 5201709 h 6019653"/>
              <a:gd name="connsiteX4078" fmla="*/ 3886478 w 7106314"/>
              <a:gd name="connsiteY4078" fmla="*/ 5204709 h 6019653"/>
              <a:gd name="connsiteX4079" fmla="*/ 3887921 w 7106314"/>
              <a:gd name="connsiteY4079" fmla="*/ 5209209 h 6019653"/>
              <a:gd name="connsiteX4080" fmla="*/ 3886478 w 7106314"/>
              <a:gd name="connsiteY4080" fmla="*/ 5213708 h 6019653"/>
              <a:gd name="connsiteX4081" fmla="*/ 3876376 w 7106314"/>
              <a:gd name="connsiteY4081" fmla="*/ 5219708 h 6019653"/>
              <a:gd name="connsiteX4082" fmla="*/ 3872047 w 7106314"/>
              <a:gd name="connsiteY4082" fmla="*/ 5230208 h 6019653"/>
              <a:gd name="connsiteX4083" fmla="*/ 3872047 w 7106314"/>
              <a:gd name="connsiteY4083" fmla="*/ 5239207 h 6019653"/>
              <a:gd name="connsiteX4084" fmla="*/ 3872047 w 7106314"/>
              <a:gd name="connsiteY4084" fmla="*/ 5248207 h 6019653"/>
              <a:gd name="connsiteX4085" fmla="*/ 3871084 w 7106314"/>
              <a:gd name="connsiteY4085" fmla="*/ 5249207 h 6019653"/>
              <a:gd name="connsiteX4086" fmla="*/ 3866274 w 7106314"/>
              <a:gd name="connsiteY4086" fmla="*/ 5246707 h 6019653"/>
              <a:gd name="connsiteX4087" fmla="*/ 3860501 w 7106314"/>
              <a:gd name="connsiteY4087" fmla="*/ 5243707 h 6019653"/>
              <a:gd name="connsiteX4088" fmla="*/ 3853285 w 7106314"/>
              <a:gd name="connsiteY4088" fmla="*/ 5239207 h 6019653"/>
              <a:gd name="connsiteX4089" fmla="*/ 3856171 w 7106314"/>
              <a:gd name="connsiteY4089" fmla="*/ 5246707 h 6019653"/>
              <a:gd name="connsiteX4090" fmla="*/ 3860501 w 7106314"/>
              <a:gd name="connsiteY4090" fmla="*/ 5252706 h 6019653"/>
              <a:gd name="connsiteX4091" fmla="*/ 3864830 w 7106314"/>
              <a:gd name="connsiteY4091" fmla="*/ 5252706 h 6019653"/>
              <a:gd name="connsiteX4092" fmla="*/ 3867717 w 7106314"/>
              <a:gd name="connsiteY4092" fmla="*/ 5252706 h 6019653"/>
              <a:gd name="connsiteX4093" fmla="*/ 3871084 w 7106314"/>
              <a:gd name="connsiteY4093" fmla="*/ 5249207 h 6019653"/>
              <a:gd name="connsiteX4094" fmla="*/ 3871537 w 7106314"/>
              <a:gd name="connsiteY4094" fmla="*/ 5249442 h 6019653"/>
              <a:gd name="connsiteX4095" fmla="*/ 3867717 w 7106314"/>
              <a:gd name="connsiteY4095" fmla="*/ 5258706 h 6019653"/>
              <a:gd name="connsiteX4096" fmla="*/ 3861944 w 7106314"/>
              <a:gd name="connsiteY4096" fmla="*/ 5266206 h 6019653"/>
              <a:gd name="connsiteX4097" fmla="*/ 3854729 w 7106314"/>
              <a:gd name="connsiteY4097" fmla="*/ 5276705 h 6019653"/>
              <a:gd name="connsiteX4098" fmla="*/ 3817206 w 7106314"/>
              <a:gd name="connsiteY4098" fmla="*/ 5252706 h 6019653"/>
              <a:gd name="connsiteX4099" fmla="*/ 3784012 w 7106314"/>
              <a:gd name="connsiteY4099" fmla="*/ 5230208 h 6019653"/>
              <a:gd name="connsiteX4100" fmla="*/ 3750820 w 7106314"/>
              <a:gd name="connsiteY4100" fmla="*/ 5207709 h 6019653"/>
              <a:gd name="connsiteX4101" fmla="*/ 3717626 w 7106314"/>
              <a:gd name="connsiteY4101" fmla="*/ 5186710 h 6019653"/>
              <a:gd name="connsiteX4102" fmla="*/ 3682990 w 7106314"/>
              <a:gd name="connsiteY4102" fmla="*/ 5170211 h 6019653"/>
              <a:gd name="connsiteX4103" fmla="*/ 3633922 w 7106314"/>
              <a:gd name="connsiteY4103" fmla="*/ 5146213 h 6019653"/>
              <a:gd name="connsiteX4104" fmla="*/ 3628149 w 7106314"/>
              <a:gd name="connsiteY4104" fmla="*/ 5144712 h 6019653"/>
              <a:gd name="connsiteX4105" fmla="*/ 3622376 w 7106314"/>
              <a:gd name="connsiteY4105" fmla="*/ 5141712 h 6019653"/>
              <a:gd name="connsiteX4106" fmla="*/ 3613717 w 7106314"/>
              <a:gd name="connsiteY4106" fmla="*/ 5141712 h 6019653"/>
              <a:gd name="connsiteX4107" fmla="*/ 3618047 w 7106314"/>
              <a:gd name="connsiteY4107" fmla="*/ 5150712 h 6019653"/>
              <a:gd name="connsiteX4108" fmla="*/ 3622376 w 7106314"/>
              <a:gd name="connsiteY4108" fmla="*/ 5156712 h 6019653"/>
              <a:gd name="connsiteX4109" fmla="*/ 3625263 w 7106314"/>
              <a:gd name="connsiteY4109" fmla="*/ 5161212 h 6019653"/>
              <a:gd name="connsiteX4110" fmla="*/ 3632479 w 7106314"/>
              <a:gd name="connsiteY4110" fmla="*/ 5164212 h 6019653"/>
              <a:gd name="connsiteX4111" fmla="*/ 3638252 w 7106314"/>
              <a:gd name="connsiteY4111" fmla="*/ 5168711 h 6019653"/>
              <a:gd name="connsiteX4112" fmla="*/ 3644025 w 7106314"/>
              <a:gd name="connsiteY4112" fmla="*/ 5170211 h 6019653"/>
              <a:gd name="connsiteX4113" fmla="*/ 3646911 w 7106314"/>
              <a:gd name="connsiteY4113" fmla="*/ 5173211 h 6019653"/>
              <a:gd name="connsiteX4114" fmla="*/ 3652684 w 7106314"/>
              <a:gd name="connsiteY4114" fmla="*/ 5174711 h 6019653"/>
              <a:gd name="connsiteX4115" fmla="*/ 3657013 w 7106314"/>
              <a:gd name="connsiteY4115" fmla="*/ 5179211 h 6019653"/>
              <a:gd name="connsiteX4116" fmla="*/ 3661343 w 7106314"/>
              <a:gd name="connsiteY4116" fmla="*/ 5183710 h 6019653"/>
              <a:gd name="connsiteX4117" fmla="*/ 3662785 w 7106314"/>
              <a:gd name="connsiteY4117" fmla="*/ 5186710 h 6019653"/>
              <a:gd name="connsiteX4118" fmla="*/ 3665672 w 7106314"/>
              <a:gd name="connsiteY4118" fmla="*/ 5189710 h 6019653"/>
              <a:gd name="connsiteX4119" fmla="*/ 3667115 w 7106314"/>
              <a:gd name="connsiteY4119" fmla="*/ 5189710 h 6019653"/>
              <a:gd name="connsiteX4120" fmla="*/ 3674331 w 7106314"/>
              <a:gd name="connsiteY4120" fmla="*/ 5189710 h 6019653"/>
              <a:gd name="connsiteX4121" fmla="*/ 3678661 w 7106314"/>
              <a:gd name="connsiteY4121" fmla="*/ 5192710 h 6019653"/>
              <a:gd name="connsiteX4122" fmla="*/ 3682990 w 7106314"/>
              <a:gd name="connsiteY4122" fmla="*/ 5195709 h 6019653"/>
              <a:gd name="connsiteX4123" fmla="*/ 3685876 w 7106314"/>
              <a:gd name="connsiteY4123" fmla="*/ 5198709 h 6019653"/>
              <a:gd name="connsiteX4124" fmla="*/ 3688763 w 7106314"/>
              <a:gd name="connsiteY4124" fmla="*/ 5204709 h 6019653"/>
              <a:gd name="connsiteX4125" fmla="*/ 3693093 w 7106314"/>
              <a:gd name="connsiteY4125" fmla="*/ 5209209 h 6019653"/>
              <a:gd name="connsiteX4126" fmla="*/ 3694535 w 7106314"/>
              <a:gd name="connsiteY4126" fmla="*/ 5215209 h 6019653"/>
              <a:gd name="connsiteX4127" fmla="*/ 3688763 w 7106314"/>
              <a:gd name="connsiteY4127" fmla="*/ 5210709 h 6019653"/>
              <a:gd name="connsiteX4128" fmla="*/ 3680104 w 7106314"/>
              <a:gd name="connsiteY4128" fmla="*/ 5207709 h 6019653"/>
              <a:gd name="connsiteX4129" fmla="*/ 3672888 w 7106314"/>
              <a:gd name="connsiteY4129" fmla="*/ 5203209 h 6019653"/>
              <a:gd name="connsiteX4130" fmla="*/ 3674331 w 7106314"/>
              <a:gd name="connsiteY4130" fmla="*/ 5209209 h 6019653"/>
              <a:gd name="connsiteX4131" fmla="*/ 3677217 w 7106314"/>
              <a:gd name="connsiteY4131" fmla="*/ 5213708 h 6019653"/>
              <a:gd name="connsiteX4132" fmla="*/ 3680104 w 7106314"/>
              <a:gd name="connsiteY4132" fmla="*/ 5218209 h 6019653"/>
              <a:gd name="connsiteX4133" fmla="*/ 3682990 w 7106314"/>
              <a:gd name="connsiteY4133" fmla="*/ 5221208 h 6019653"/>
              <a:gd name="connsiteX4134" fmla="*/ 3685876 w 7106314"/>
              <a:gd name="connsiteY4134" fmla="*/ 5224208 h 6019653"/>
              <a:gd name="connsiteX4135" fmla="*/ 3792671 w 7106314"/>
              <a:gd name="connsiteY4135" fmla="*/ 5305204 h 6019653"/>
              <a:gd name="connsiteX4136" fmla="*/ 3795558 w 7106314"/>
              <a:gd name="connsiteY4136" fmla="*/ 5306703 h 6019653"/>
              <a:gd name="connsiteX4137" fmla="*/ 3799888 w 7106314"/>
              <a:gd name="connsiteY4137" fmla="*/ 5306703 h 6019653"/>
              <a:gd name="connsiteX4138" fmla="*/ 3805661 w 7106314"/>
              <a:gd name="connsiteY4138" fmla="*/ 5309703 h 6019653"/>
              <a:gd name="connsiteX4139" fmla="*/ 3807103 w 7106314"/>
              <a:gd name="connsiteY4139" fmla="*/ 5311203 h 6019653"/>
              <a:gd name="connsiteX4140" fmla="*/ 3811433 w 7106314"/>
              <a:gd name="connsiteY4140" fmla="*/ 5311203 h 6019653"/>
              <a:gd name="connsiteX4141" fmla="*/ 3811433 w 7106314"/>
              <a:gd name="connsiteY4141" fmla="*/ 5312703 h 6019653"/>
              <a:gd name="connsiteX4142" fmla="*/ 3812876 w 7106314"/>
              <a:gd name="connsiteY4142" fmla="*/ 5318703 h 6019653"/>
              <a:gd name="connsiteX4143" fmla="*/ 3815762 w 7106314"/>
              <a:gd name="connsiteY4143" fmla="*/ 5323203 h 6019653"/>
              <a:gd name="connsiteX4144" fmla="*/ 3820092 w 7106314"/>
              <a:gd name="connsiteY4144" fmla="*/ 5324702 h 6019653"/>
              <a:gd name="connsiteX4145" fmla="*/ 3822979 w 7106314"/>
              <a:gd name="connsiteY4145" fmla="*/ 5327702 h 6019653"/>
              <a:gd name="connsiteX4146" fmla="*/ 3827307 w 7106314"/>
              <a:gd name="connsiteY4146" fmla="*/ 5329202 h 6019653"/>
              <a:gd name="connsiteX4147" fmla="*/ 3831637 w 7106314"/>
              <a:gd name="connsiteY4147" fmla="*/ 5329202 h 6019653"/>
              <a:gd name="connsiteX4148" fmla="*/ 3834524 w 7106314"/>
              <a:gd name="connsiteY4148" fmla="*/ 5330702 h 6019653"/>
              <a:gd name="connsiteX4149" fmla="*/ 3844626 w 7106314"/>
              <a:gd name="connsiteY4149" fmla="*/ 5336702 h 6019653"/>
              <a:gd name="connsiteX4150" fmla="*/ 3854729 w 7106314"/>
              <a:gd name="connsiteY4150" fmla="*/ 5347201 h 6019653"/>
              <a:gd name="connsiteX4151" fmla="*/ 3861944 w 7106314"/>
              <a:gd name="connsiteY4151" fmla="*/ 5356201 h 6019653"/>
              <a:gd name="connsiteX4152" fmla="*/ 3853285 w 7106314"/>
              <a:gd name="connsiteY4152" fmla="*/ 5351701 h 6019653"/>
              <a:gd name="connsiteX4153" fmla="*/ 3843183 w 7106314"/>
              <a:gd name="connsiteY4153" fmla="*/ 5347201 h 6019653"/>
              <a:gd name="connsiteX4154" fmla="*/ 3838853 w 7106314"/>
              <a:gd name="connsiteY4154" fmla="*/ 5345701 h 6019653"/>
              <a:gd name="connsiteX4155" fmla="*/ 3834524 w 7106314"/>
              <a:gd name="connsiteY4155" fmla="*/ 5344202 h 6019653"/>
              <a:gd name="connsiteX4156" fmla="*/ 3831637 w 7106314"/>
              <a:gd name="connsiteY4156" fmla="*/ 5341202 h 6019653"/>
              <a:gd name="connsiteX4157" fmla="*/ 3827307 w 7106314"/>
              <a:gd name="connsiteY4157" fmla="*/ 5341202 h 6019653"/>
              <a:gd name="connsiteX4158" fmla="*/ 3822979 w 7106314"/>
              <a:gd name="connsiteY4158" fmla="*/ 5341202 h 6019653"/>
              <a:gd name="connsiteX4159" fmla="*/ 3820092 w 7106314"/>
              <a:gd name="connsiteY4159" fmla="*/ 5345701 h 6019653"/>
              <a:gd name="connsiteX4160" fmla="*/ 3815762 w 7106314"/>
              <a:gd name="connsiteY4160" fmla="*/ 5345701 h 6019653"/>
              <a:gd name="connsiteX4161" fmla="*/ 3812876 w 7106314"/>
              <a:gd name="connsiteY4161" fmla="*/ 5344202 h 6019653"/>
              <a:gd name="connsiteX4162" fmla="*/ 3809989 w 7106314"/>
              <a:gd name="connsiteY4162" fmla="*/ 5344202 h 6019653"/>
              <a:gd name="connsiteX4163" fmla="*/ 3805661 w 7106314"/>
              <a:gd name="connsiteY4163" fmla="*/ 5341202 h 6019653"/>
              <a:gd name="connsiteX4164" fmla="*/ 3801331 w 7106314"/>
              <a:gd name="connsiteY4164" fmla="*/ 5341202 h 6019653"/>
              <a:gd name="connsiteX4165" fmla="*/ 3798444 w 7106314"/>
              <a:gd name="connsiteY4165" fmla="*/ 5339701 h 6019653"/>
              <a:gd name="connsiteX4166" fmla="*/ 3794115 w 7106314"/>
              <a:gd name="connsiteY4166" fmla="*/ 5339701 h 6019653"/>
              <a:gd name="connsiteX4167" fmla="*/ 3788342 w 7106314"/>
              <a:gd name="connsiteY4167" fmla="*/ 5341202 h 6019653"/>
              <a:gd name="connsiteX4168" fmla="*/ 3811433 w 7106314"/>
              <a:gd name="connsiteY4168" fmla="*/ 5365200 h 6019653"/>
              <a:gd name="connsiteX4169" fmla="*/ 3834524 w 7106314"/>
              <a:gd name="connsiteY4169" fmla="*/ 5390699 h 6019653"/>
              <a:gd name="connsiteX4170" fmla="*/ 3860501 w 7106314"/>
              <a:gd name="connsiteY4170" fmla="*/ 5413198 h 6019653"/>
              <a:gd name="connsiteX4171" fmla="*/ 3889365 w 7106314"/>
              <a:gd name="connsiteY4171" fmla="*/ 5432696 h 6019653"/>
              <a:gd name="connsiteX4172" fmla="*/ 3876376 w 7106314"/>
              <a:gd name="connsiteY4172" fmla="*/ 5434197 h 6019653"/>
              <a:gd name="connsiteX4173" fmla="*/ 3866274 w 7106314"/>
              <a:gd name="connsiteY4173" fmla="*/ 5432696 h 6019653"/>
              <a:gd name="connsiteX4174" fmla="*/ 3859057 w 7106314"/>
              <a:gd name="connsiteY4174" fmla="*/ 5425197 h 6019653"/>
              <a:gd name="connsiteX4175" fmla="*/ 3850399 w 7106314"/>
              <a:gd name="connsiteY4175" fmla="*/ 5419197 h 6019653"/>
              <a:gd name="connsiteX4176" fmla="*/ 3840297 w 7106314"/>
              <a:gd name="connsiteY4176" fmla="*/ 5414697 h 6019653"/>
              <a:gd name="connsiteX4177" fmla="*/ 3825865 w 7106314"/>
              <a:gd name="connsiteY4177" fmla="*/ 5408698 h 6019653"/>
              <a:gd name="connsiteX4178" fmla="*/ 3809989 w 7106314"/>
              <a:gd name="connsiteY4178" fmla="*/ 5399698 h 6019653"/>
              <a:gd name="connsiteX4179" fmla="*/ 3795558 w 7106314"/>
              <a:gd name="connsiteY4179" fmla="*/ 5393698 h 6019653"/>
              <a:gd name="connsiteX4180" fmla="*/ 3809989 w 7106314"/>
              <a:gd name="connsiteY4180" fmla="*/ 5413198 h 6019653"/>
              <a:gd name="connsiteX4181" fmla="*/ 3825865 w 7106314"/>
              <a:gd name="connsiteY4181" fmla="*/ 5426697 h 6019653"/>
              <a:gd name="connsiteX4182" fmla="*/ 3847512 w 7106314"/>
              <a:gd name="connsiteY4182" fmla="*/ 5437196 h 6019653"/>
              <a:gd name="connsiteX4183" fmla="*/ 3883592 w 7106314"/>
              <a:gd name="connsiteY4183" fmla="*/ 5455195 h 6019653"/>
              <a:gd name="connsiteX4184" fmla="*/ 3895137 w 7106314"/>
              <a:gd name="connsiteY4184" fmla="*/ 5461195 h 6019653"/>
              <a:gd name="connsiteX4185" fmla="*/ 3905239 w 7106314"/>
              <a:gd name="connsiteY4185" fmla="*/ 5467195 h 6019653"/>
              <a:gd name="connsiteX4186" fmla="*/ 3911012 w 7106314"/>
              <a:gd name="connsiteY4186" fmla="*/ 5471694 h 6019653"/>
              <a:gd name="connsiteX4187" fmla="*/ 3915342 w 7106314"/>
              <a:gd name="connsiteY4187" fmla="*/ 5476194 h 6019653"/>
              <a:gd name="connsiteX4188" fmla="*/ 3921115 w 7106314"/>
              <a:gd name="connsiteY4188" fmla="*/ 5479194 h 6019653"/>
              <a:gd name="connsiteX4189" fmla="*/ 3911012 w 7106314"/>
              <a:gd name="connsiteY4189" fmla="*/ 5494193 h 6019653"/>
              <a:gd name="connsiteX4190" fmla="*/ 3900910 w 7106314"/>
              <a:gd name="connsiteY4190" fmla="*/ 5506193 h 6019653"/>
              <a:gd name="connsiteX4191" fmla="*/ 3887921 w 7106314"/>
              <a:gd name="connsiteY4191" fmla="*/ 5513692 h 6019653"/>
              <a:gd name="connsiteX4192" fmla="*/ 3870603 w 7106314"/>
              <a:gd name="connsiteY4192" fmla="*/ 5516691 h 6019653"/>
              <a:gd name="connsiteX4193" fmla="*/ 3861944 w 7106314"/>
              <a:gd name="connsiteY4193" fmla="*/ 5516691 h 6019653"/>
              <a:gd name="connsiteX4194" fmla="*/ 3854729 w 7106314"/>
              <a:gd name="connsiteY4194" fmla="*/ 5518192 h 6019653"/>
              <a:gd name="connsiteX4195" fmla="*/ 3847512 w 7106314"/>
              <a:gd name="connsiteY4195" fmla="*/ 5522691 h 6019653"/>
              <a:gd name="connsiteX4196" fmla="*/ 3838853 w 7106314"/>
              <a:gd name="connsiteY4196" fmla="*/ 5524192 h 6019653"/>
              <a:gd name="connsiteX4197" fmla="*/ 3837410 w 7106314"/>
              <a:gd name="connsiteY4197" fmla="*/ 5533191 h 6019653"/>
              <a:gd name="connsiteX4198" fmla="*/ 3837410 w 7106314"/>
              <a:gd name="connsiteY4198" fmla="*/ 5540690 h 6019653"/>
              <a:gd name="connsiteX4199" fmla="*/ 3833080 w 7106314"/>
              <a:gd name="connsiteY4199" fmla="*/ 5540690 h 6019653"/>
              <a:gd name="connsiteX4200" fmla="*/ 3828751 w 7106314"/>
              <a:gd name="connsiteY4200" fmla="*/ 5540690 h 6019653"/>
              <a:gd name="connsiteX4201" fmla="*/ 3737831 w 7106314"/>
              <a:gd name="connsiteY4201" fmla="*/ 5524192 h 6019653"/>
              <a:gd name="connsiteX4202" fmla="*/ 3721956 w 7106314"/>
              <a:gd name="connsiteY4202" fmla="*/ 5519691 h 6019653"/>
              <a:gd name="connsiteX4203" fmla="*/ 3707524 w 7106314"/>
              <a:gd name="connsiteY4203" fmla="*/ 5510692 h 6019653"/>
              <a:gd name="connsiteX4204" fmla="*/ 3694535 w 7106314"/>
              <a:gd name="connsiteY4204" fmla="*/ 5497193 h 6019653"/>
              <a:gd name="connsiteX4205" fmla="*/ 3655570 w 7106314"/>
              <a:gd name="connsiteY4205" fmla="*/ 5459695 h 6019653"/>
              <a:gd name="connsiteX4206" fmla="*/ 3618047 w 7106314"/>
              <a:gd name="connsiteY4206" fmla="*/ 5420697 h 6019653"/>
              <a:gd name="connsiteX4207" fmla="*/ 3605058 w 7106314"/>
              <a:gd name="connsiteY4207" fmla="*/ 5407198 h 6019653"/>
              <a:gd name="connsiteX4208" fmla="*/ 3590627 w 7106314"/>
              <a:gd name="connsiteY4208" fmla="*/ 5392199 h 6019653"/>
              <a:gd name="connsiteX4209" fmla="*/ 3579081 w 7106314"/>
              <a:gd name="connsiteY4209" fmla="*/ 5374200 h 6019653"/>
              <a:gd name="connsiteX4210" fmla="*/ 3574752 w 7106314"/>
              <a:gd name="connsiteY4210" fmla="*/ 5368200 h 6019653"/>
              <a:gd name="connsiteX4211" fmla="*/ 3571866 w 7106314"/>
              <a:gd name="connsiteY4211" fmla="*/ 5362201 h 6019653"/>
              <a:gd name="connsiteX4212" fmla="*/ 3564649 w 7106314"/>
              <a:gd name="connsiteY4212" fmla="*/ 5356201 h 6019653"/>
              <a:gd name="connsiteX4213" fmla="*/ 3558877 w 7106314"/>
              <a:gd name="connsiteY4213" fmla="*/ 5351701 h 6019653"/>
              <a:gd name="connsiteX4214" fmla="*/ 3567536 w 7106314"/>
              <a:gd name="connsiteY4214" fmla="*/ 5350201 h 6019653"/>
              <a:gd name="connsiteX4215" fmla="*/ 3573308 w 7106314"/>
              <a:gd name="connsiteY4215" fmla="*/ 5350201 h 6019653"/>
              <a:gd name="connsiteX4216" fmla="*/ 3579081 w 7106314"/>
              <a:gd name="connsiteY4216" fmla="*/ 5351701 h 6019653"/>
              <a:gd name="connsiteX4217" fmla="*/ 3586297 w 7106314"/>
              <a:gd name="connsiteY4217" fmla="*/ 5357700 h 6019653"/>
              <a:gd name="connsiteX4218" fmla="*/ 3597843 w 7106314"/>
              <a:gd name="connsiteY4218" fmla="*/ 5365200 h 6019653"/>
              <a:gd name="connsiteX4219" fmla="*/ 3613717 w 7106314"/>
              <a:gd name="connsiteY4219" fmla="*/ 5380200 h 6019653"/>
              <a:gd name="connsiteX4220" fmla="*/ 3606502 w 7106314"/>
              <a:gd name="connsiteY4220" fmla="*/ 5357700 h 6019653"/>
              <a:gd name="connsiteX4221" fmla="*/ 3592070 w 7106314"/>
              <a:gd name="connsiteY4221" fmla="*/ 5336702 h 6019653"/>
              <a:gd name="connsiteX4222" fmla="*/ 3567536 w 7106314"/>
              <a:gd name="connsiteY4222" fmla="*/ 5311203 h 6019653"/>
              <a:gd name="connsiteX4223" fmla="*/ 3540116 w 7106314"/>
              <a:gd name="connsiteY4223" fmla="*/ 5284205 h 6019653"/>
              <a:gd name="connsiteX4224" fmla="*/ 3522798 w 7106314"/>
              <a:gd name="connsiteY4224" fmla="*/ 5264706 h 6019653"/>
              <a:gd name="connsiteX4225" fmla="*/ 3506922 w 7106314"/>
              <a:gd name="connsiteY4225" fmla="*/ 5242207 h 6019653"/>
              <a:gd name="connsiteX4226" fmla="*/ 3501150 w 7106314"/>
              <a:gd name="connsiteY4226" fmla="*/ 5236208 h 6019653"/>
              <a:gd name="connsiteX4227" fmla="*/ 3495377 w 7106314"/>
              <a:gd name="connsiteY4227" fmla="*/ 5231707 h 6019653"/>
              <a:gd name="connsiteX4228" fmla="*/ 3492490 w 7106314"/>
              <a:gd name="connsiteY4228" fmla="*/ 5231707 h 6019653"/>
              <a:gd name="connsiteX4229" fmla="*/ 3491048 w 7106314"/>
              <a:gd name="connsiteY4229" fmla="*/ 5233208 h 6019653"/>
              <a:gd name="connsiteX4230" fmla="*/ 3491048 w 7106314"/>
              <a:gd name="connsiteY4230" fmla="*/ 5236208 h 6019653"/>
              <a:gd name="connsiteX4231" fmla="*/ 3489604 w 7106314"/>
              <a:gd name="connsiteY4231" fmla="*/ 5237707 h 6019653"/>
              <a:gd name="connsiteX4232" fmla="*/ 3489604 w 7106314"/>
              <a:gd name="connsiteY4232" fmla="*/ 5239207 h 6019653"/>
              <a:gd name="connsiteX4233" fmla="*/ 3486718 w 7106314"/>
              <a:gd name="connsiteY4233" fmla="*/ 5239207 h 6019653"/>
              <a:gd name="connsiteX4234" fmla="*/ 3483831 w 7106314"/>
              <a:gd name="connsiteY4234" fmla="*/ 5237707 h 6019653"/>
              <a:gd name="connsiteX4235" fmla="*/ 3479502 w 7106314"/>
              <a:gd name="connsiteY4235" fmla="*/ 5237707 h 6019653"/>
              <a:gd name="connsiteX4236" fmla="*/ 3475172 w 7106314"/>
              <a:gd name="connsiteY4236" fmla="*/ 5237707 h 6019653"/>
              <a:gd name="connsiteX4237" fmla="*/ 3470843 w 7106314"/>
              <a:gd name="connsiteY4237" fmla="*/ 5239207 h 6019653"/>
              <a:gd name="connsiteX4238" fmla="*/ 3465071 w 7106314"/>
              <a:gd name="connsiteY4238" fmla="*/ 5242207 h 6019653"/>
              <a:gd name="connsiteX4239" fmla="*/ 3430434 w 7106314"/>
              <a:gd name="connsiteY4239" fmla="*/ 5267705 h 6019653"/>
              <a:gd name="connsiteX4240" fmla="*/ 3420332 w 7106314"/>
              <a:gd name="connsiteY4240" fmla="*/ 5273705 h 6019653"/>
              <a:gd name="connsiteX4241" fmla="*/ 3413116 w 7106314"/>
              <a:gd name="connsiteY4241" fmla="*/ 5276705 h 6019653"/>
              <a:gd name="connsiteX4242" fmla="*/ 3407343 w 7106314"/>
              <a:gd name="connsiteY4242" fmla="*/ 5273705 h 6019653"/>
              <a:gd name="connsiteX4243" fmla="*/ 3397241 w 7106314"/>
              <a:gd name="connsiteY4243" fmla="*/ 5266206 h 6019653"/>
              <a:gd name="connsiteX4244" fmla="*/ 3408786 w 7106314"/>
              <a:gd name="connsiteY4244" fmla="*/ 5252706 h 6019653"/>
              <a:gd name="connsiteX4245" fmla="*/ 3423218 w 7106314"/>
              <a:gd name="connsiteY4245" fmla="*/ 5239207 h 6019653"/>
              <a:gd name="connsiteX4246" fmla="*/ 3424662 w 7106314"/>
              <a:gd name="connsiteY4246" fmla="*/ 5239207 h 6019653"/>
              <a:gd name="connsiteX4247" fmla="*/ 3428991 w 7106314"/>
              <a:gd name="connsiteY4247" fmla="*/ 5237707 h 6019653"/>
              <a:gd name="connsiteX4248" fmla="*/ 3431877 w 7106314"/>
              <a:gd name="connsiteY4248" fmla="*/ 5237707 h 6019653"/>
              <a:gd name="connsiteX4249" fmla="*/ 3469400 w 7106314"/>
              <a:gd name="connsiteY4249" fmla="*/ 5230208 h 6019653"/>
              <a:gd name="connsiteX4250" fmla="*/ 3465071 w 7106314"/>
              <a:gd name="connsiteY4250" fmla="*/ 5224208 h 6019653"/>
              <a:gd name="connsiteX4251" fmla="*/ 3462184 w 7106314"/>
              <a:gd name="connsiteY4251" fmla="*/ 5219708 h 6019653"/>
              <a:gd name="connsiteX4252" fmla="*/ 3456411 w 7106314"/>
              <a:gd name="connsiteY4252" fmla="*/ 5218209 h 6019653"/>
              <a:gd name="connsiteX4253" fmla="*/ 3450639 w 7106314"/>
              <a:gd name="connsiteY4253" fmla="*/ 5218209 h 6019653"/>
              <a:gd name="connsiteX4254" fmla="*/ 3414559 w 7106314"/>
              <a:gd name="connsiteY4254" fmla="*/ 5218209 h 6019653"/>
              <a:gd name="connsiteX4255" fmla="*/ 3381366 w 7106314"/>
              <a:gd name="connsiteY4255" fmla="*/ 5210709 h 6019653"/>
              <a:gd name="connsiteX4256" fmla="*/ 3348173 w 7106314"/>
              <a:gd name="connsiteY4256" fmla="*/ 5198709 h 6019653"/>
              <a:gd name="connsiteX4257" fmla="*/ 3316423 w 7106314"/>
              <a:gd name="connsiteY4257" fmla="*/ 5186710 h 6019653"/>
              <a:gd name="connsiteX4258" fmla="*/ 3286116 w 7106314"/>
              <a:gd name="connsiteY4258" fmla="*/ 5176211 h 6019653"/>
              <a:gd name="connsiteX4259" fmla="*/ 3254367 w 7106314"/>
              <a:gd name="connsiteY4259" fmla="*/ 5168711 h 6019653"/>
              <a:gd name="connsiteX4260" fmla="*/ 3237048 w 7106314"/>
              <a:gd name="connsiteY4260" fmla="*/ 5162711 h 6019653"/>
              <a:gd name="connsiteX4261" fmla="*/ 3221173 w 7106314"/>
              <a:gd name="connsiteY4261" fmla="*/ 5155212 h 6019653"/>
              <a:gd name="connsiteX4262" fmla="*/ 3203855 w 7106314"/>
              <a:gd name="connsiteY4262" fmla="*/ 5146213 h 6019653"/>
              <a:gd name="connsiteX4263" fmla="*/ 3189423 w 7106314"/>
              <a:gd name="connsiteY4263" fmla="*/ 5138713 h 6019653"/>
              <a:gd name="connsiteX4264" fmla="*/ 3174991 w 7106314"/>
              <a:gd name="connsiteY4264" fmla="*/ 5132713 h 6019653"/>
              <a:gd name="connsiteX4265" fmla="*/ 3170662 w 7106314"/>
              <a:gd name="connsiteY4265" fmla="*/ 5149213 h 6019653"/>
              <a:gd name="connsiteX4266" fmla="*/ 3170662 w 7106314"/>
              <a:gd name="connsiteY4266" fmla="*/ 5167212 h 6019653"/>
              <a:gd name="connsiteX4267" fmla="*/ 3177878 w 7106314"/>
              <a:gd name="connsiteY4267" fmla="*/ 5183710 h 6019653"/>
              <a:gd name="connsiteX4268" fmla="*/ 3172105 w 7106314"/>
              <a:gd name="connsiteY4268" fmla="*/ 5185211 h 6019653"/>
              <a:gd name="connsiteX4269" fmla="*/ 3166332 w 7106314"/>
              <a:gd name="connsiteY4269" fmla="*/ 5186710 h 6019653"/>
              <a:gd name="connsiteX4270" fmla="*/ 3166332 w 7106314"/>
              <a:gd name="connsiteY4270" fmla="*/ 5203209 h 6019653"/>
              <a:gd name="connsiteX4271" fmla="*/ 3164890 w 7106314"/>
              <a:gd name="connsiteY4271" fmla="*/ 5203209 h 6019653"/>
              <a:gd name="connsiteX4272" fmla="*/ 3162003 w 7106314"/>
              <a:gd name="connsiteY4272" fmla="*/ 5204709 h 6019653"/>
              <a:gd name="connsiteX4273" fmla="*/ 3143241 w 7106314"/>
              <a:gd name="connsiteY4273" fmla="*/ 5195709 h 6019653"/>
              <a:gd name="connsiteX4274" fmla="*/ 3127367 w 7106314"/>
              <a:gd name="connsiteY4274" fmla="*/ 5183710 h 6019653"/>
              <a:gd name="connsiteX4275" fmla="*/ 3115822 w 7106314"/>
              <a:gd name="connsiteY4275" fmla="*/ 5164212 h 6019653"/>
              <a:gd name="connsiteX4276" fmla="*/ 3111492 w 7106314"/>
              <a:gd name="connsiteY4276" fmla="*/ 5156712 h 6019653"/>
              <a:gd name="connsiteX4277" fmla="*/ 3105719 w 7106314"/>
              <a:gd name="connsiteY4277" fmla="*/ 5150712 h 6019653"/>
              <a:gd name="connsiteX4278" fmla="*/ 3099946 w 7106314"/>
              <a:gd name="connsiteY4278" fmla="*/ 5146213 h 6019653"/>
              <a:gd name="connsiteX4279" fmla="*/ 3092731 w 7106314"/>
              <a:gd name="connsiteY4279" fmla="*/ 5140213 h 6019653"/>
              <a:gd name="connsiteX4280" fmla="*/ 3086958 w 7106314"/>
              <a:gd name="connsiteY4280" fmla="*/ 5135713 h 6019653"/>
              <a:gd name="connsiteX4281" fmla="*/ 3053764 w 7106314"/>
              <a:gd name="connsiteY4281" fmla="*/ 5113215 h 6019653"/>
              <a:gd name="connsiteX4282" fmla="*/ 3020572 w 7106314"/>
              <a:gd name="connsiteY4282" fmla="*/ 5093715 h 6019653"/>
              <a:gd name="connsiteX4283" fmla="*/ 2968617 w 7106314"/>
              <a:gd name="connsiteY4283" fmla="*/ 5066717 h 6019653"/>
              <a:gd name="connsiteX4284" fmla="*/ 2918106 w 7106314"/>
              <a:gd name="connsiteY4284" fmla="*/ 5041219 h 6019653"/>
              <a:gd name="connsiteX4285" fmla="*/ 2913777 w 7106314"/>
              <a:gd name="connsiteY4285" fmla="*/ 5041219 h 6019653"/>
              <a:gd name="connsiteX4286" fmla="*/ 2910890 w 7106314"/>
              <a:gd name="connsiteY4286" fmla="*/ 5041219 h 6019653"/>
              <a:gd name="connsiteX4287" fmla="*/ 2905118 w 7106314"/>
              <a:gd name="connsiteY4287" fmla="*/ 5041219 h 6019653"/>
              <a:gd name="connsiteX4288" fmla="*/ 2908004 w 7106314"/>
              <a:gd name="connsiteY4288" fmla="*/ 5048718 h 6019653"/>
              <a:gd name="connsiteX4289" fmla="*/ 2912333 w 7106314"/>
              <a:gd name="connsiteY4289" fmla="*/ 5053218 h 6019653"/>
              <a:gd name="connsiteX4290" fmla="*/ 2918106 w 7106314"/>
              <a:gd name="connsiteY4290" fmla="*/ 5057717 h 6019653"/>
              <a:gd name="connsiteX4291" fmla="*/ 2923878 w 7106314"/>
              <a:gd name="connsiteY4291" fmla="*/ 5060717 h 6019653"/>
              <a:gd name="connsiteX4292" fmla="*/ 2932537 w 7106314"/>
              <a:gd name="connsiteY4292" fmla="*/ 5065217 h 6019653"/>
              <a:gd name="connsiteX4293" fmla="*/ 2939754 w 7106314"/>
              <a:gd name="connsiteY4293" fmla="*/ 5066717 h 6019653"/>
              <a:gd name="connsiteX4294" fmla="*/ 2945527 w 7106314"/>
              <a:gd name="connsiteY4294" fmla="*/ 5072716 h 6019653"/>
              <a:gd name="connsiteX4295" fmla="*/ 2949856 w 7106314"/>
              <a:gd name="connsiteY4295" fmla="*/ 5077217 h 6019653"/>
              <a:gd name="connsiteX4296" fmla="*/ 2955628 w 7106314"/>
              <a:gd name="connsiteY4296" fmla="*/ 5081716 h 6019653"/>
              <a:gd name="connsiteX4297" fmla="*/ 2959958 w 7106314"/>
              <a:gd name="connsiteY4297" fmla="*/ 5086216 h 6019653"/>
              <a:gd name="connsiteX4298" fmla="*/ 2965731 w 7106314"/>
              <a:gd name="connsiteY4298" fmla="*/ 5089216 h 6019653"/>
              <a:gd name="connsiteX4299" fmla="*/ 2971504 w 7106314"/>
              <a:gd name="connsiteY4299" fmla="*/ 5092216 h 6019653"/>
              <a:gd name="connsiteX4300" fmla="*/ 2974390 w 7106314"/>
              <a:gd name="connsiteY4300" fmla="*/ 5092216 h 6019653"/>
              <a:gd name="connsiteX4301" fmla="*/ 2978719 w 7106314"/>
              <a:gd name="connsiteY4301" fmla="*/ 5095216 h 6019653"/>
              <a:gd name="connsiteX4302" fmla="*/ 2980163 w 7106314"/>
              <a:gd name="connsiteY4302" fmla="*/ 5101215 h 6019653"/>
              <a:gd name="connsiteX4303" fmla="*/ 2983049 w 7106314"/>
              <a:gd name="connsiteY4303" fmla="*/ 5107215 h 6019653"/>
              <a:gd name="connsiteX4304" fmla="*/ 2987378 w 7106314"/>
              <a:gd name="connsiteY4304" fmla="*/ 5113215 h 6019653"/>
              <a:gd name="connsiteX4305" fmla="*/ 2967174 w 7106314"/>
              <a:gd name="connsiteY4305" fmla="*/ 5101215 h 6019653"/>
              <a:gd name="connsiteX4306" fmla="*/ 2968617 w 7106314"/>
              <a:gd name="connsiteY4306" fmla="*/ 5110215 h 6019653"/>
              <a:gd name="connsiteX4307" fmla="*/ 2972946 w 7106314"/>
              <a:gd name="connsiteY4307" fmla="*/ 5116214 h 6019653"/>
              <a:gd name="connsiteX4308" fmla="*/ 2978719 w 7106314"/>
              <a:gd name="connsiteY4308" fmla="*/ 5120714 h 6019653"/>
              <a:gd name="connsiteX4309" fmla="*/ 2984492 w 7106314"/>
              <a:gd name="connsiteY4309" fmla="*/ 5123713 h 6019653"/>
              <a:gd name="connsiteX4310" fmla="*/ 2990265 w 7106314"/>
              <a:gd name="connsiteY4310" fmla="*/ 5128214 h 6019653"/>
              <a:gd name="connsiteX4311" fmla="*/ 2994595 w 7106314"/>
              <a:gd name="connsiteY4311" fmla="*/ 5132713 h 6019653"/>
              <a:gd name="connsiteX4312" fmla="*/ 3010469 w 7106314"/>
              <a:gd name="connsiteY4312" fmla="*/ 5144712 h 6019653"/>
              <a:gd name="connsiteX4313" fmla="*/ 3026344 w 7106314"/>
              <a:gd name="connsiteY4313" fmla="*/ 5156712 h 6019653"/>
              <a:gd name="connsiteX4314" fmla="*/ 3060981 w 7106314"/>
              <a:gd name="connsiteY4314" fmla="*/ 5180710 h 6019653"/>
              <a:gd name="connsiteX4315" fmla="*/ 3094173 w 7106314"/>
              <a:gd name="connsiteY4315" fmla="*/ 5209209 h 6019653"/>
              <a:gd name="connsiteX4316" fmla="*/ 3098503 w 7106314"/>
              <a:gd name="connsiteY4316" fmla="*/ 5207709 h 6019653"/>
              <a:gd name="connsiteX4317" fmla="*/ 3101390 w 7106314"/>
              <a:gd name="connsiteY4317" fmla="*/ 5207709 h 6019653"/>
              <a:gd name="connsiteX4318" fmla="*/ 3104276 w 7106314"/>
              <a:gd name="connsiteY4318" fmla="*/ 5209209 h 6019653"/>
              <a:gd name="connsiteX4319" fmla="*/ 3105719 w 7106314"/>
              <a:gd name="connsiteY4319" fmla="*/ 5210709 h 6019653"/>
              <a:gd name="connsiteX4320" fmla="*/ 3108605 w 7106314"/>
              <a:gd name="connsiteY4320" fmla="*/ 5215209 h 6019653"/>
              <a:gd name="connsiteX4321" fmla="*/ 3108605 w 7106314"/>
              <a:gd name="connsiteY4321" fmla="*/ 5218209 h 6019653"/>
              <a:gd name="connsiteX4322" fmla="*/ 3110049 w 7106314"/>
              <a:gd name="connsiteY4322" fmla="*/ 5221208 h 6019653"/>
              <a:gd name="connsiteX4323" fmla="*/ 3111492 w 7106314"/>
              <a:gd name="connsiteY4323" fmla="*/ 5225708 h 6019653"/>
              <a:gd name="connsiteX4324" fmla="*/ 3114378 w 7106314"/>
              <a:gd name="connsiteY4324" fmla="*/ 5227208 h 6019653"/>
              <a:gd name="connsiteX4325" fmla="*/ 3117264 w 7106314"/>
              <a:gd name="connsiteY4325" fmla="*/ 5230208 h 6019653"/>
              <a:gd name="connsiteX4326" fmla="*/ 3121594 w 7106314"/>
              <a:gd name="connsiteY4326" fmla="*/ 5230208 h 6019653"/>
              <a:gd name="connsiteX4327" fmla="*/ 3133140 w 7106314"/>
              <a:gd name="connsiteY4327" fmla="*/ 5231707 h 6019653"/>
              <a:gd name="connsiteX4328" fmla="*/ 3144685 w 7106314"/>
              <a:gd name="connsiteY4328" fmla="*/ 5239207 h 6019653"/>
              <a:gd name="connsiteX4329" fmla="*/ 3156230 w 7106314"/>
              <a:gd name="connsiteY4329" fmla="*/ 5249706 h 6019653"/>
              <a:gd name="connsiteX4330" fmla="*/ 3154787 w 7106314"/>
              <a:gd name="connsiteY4330" fmla="*/ 5254207 h 6019653"/>
              <a:gd name="connsiteX4331" fmla="*/ 3147571 w 7106314"/>
              <a:gd name="connsiteY4331" fmla="*/ 5249706 h 6019653"/>
              <a:gd name="connsiteX4332" fmla="*/ 3137469 w 7106314"/>
              <a:gd name="connsiteY4332" fmla="*/ 5246707 h 6019653"/>
              <a:gd name="connsiteX4333" fmla="*/ 3133140 w 7106314"/>
              <a:gd name="connsiteY4333" fmla="*/ 5246707 h 6019653"/>
              <a:gd name="connsiteX4334" fmla="*/ 3128810 w 7106314"/>
              <a:gd name="connsiteY4334" fmla="*/ 5243707 h 6019653"/>
              <a:gd name="connsiteX4335" fmla="*/ 3125923 w 7106314"/>
              <a:gd name="connsiteY4335" fmla="*/ 5242207 h 6019653"/>
              <a:gd name="connsiteX4336" fmla="*/ 3120151 w 7106314"/>
              <a:gd name="connsiteY4336" fmla="*/ 5239207 h 6019653"/>
              <a:gd name="connsiteX4337" fmla="*/ 3115822 w 7106314"/>
              <a:gd name="connsiteY4337" fmla="*/ 5239207 h 6019653"/>
              <a:gd name="connsiteX4338" fmla="*/ 3110049 w 7106314"/>
              <a:gd name="connsiteY4338" fmla="*/ 5242207 h 6019653"/>
              <a:gd name="connsiteX4339" fmla="*/ 3105719 w 7106314"/>
              <a:gd name="connsiteY4339" fmla="*/ 5242207 h 6019653"/>
              <a:gd name="connsiteX4340" fmla="*/ 3099946 w 7106314"/>
              <a:gd name="connsiteY4340" fmla="*/ 5242207 h 6019653"/>
              <a:gd name="connsiteX4341" fmla="*/ 3094173 w 7106314"/>
              <a:gd name="connsiteY4341" fmla="*/ 5239207 h 6019653"/>
              <a:gd name="connsiteX4342" fmla="*/ 3086958 w 7106314"/>
              <a:gd name="connsiteY4342" fmla="*/ 5236208 h 6019653"/>
              <a:gd name="connsiteX4343" fmla="*/ 3078299 w 7106314"/>
              <a:gd name="connsiteY4343" fmla="*/ 5233208 h 6019653"/>
              <a:gd name="connsiteX4344" fmla="*/ 3110049 w 7106314"/>
              <a:gd name="connsiteY4344" fmla="*/ 5270705 h 6019653"/>
              <a:gd name="connsiteX4345" fmla="*/ 3143241 w 7106314"/>
              <a:gd name="connsiteY4345" fmla="*/ 5302204 h 6019653"/>
              <a:gd name="connsiteX4346" fmla="*/ 3180764 w 7106314"/>
              <a:gd name="connsiteY4346" fmla="*/ 5329202 h 6019653"/>
              <a:gd name="connsiteX4347" fmla="*/ 3174991 w 7106314"/>
              <a:gd name="connsiteY4347" fmla="*/ 5333702 h 6019653"/>
              <a:gd name="connsiteX4348" fmla="*/ 3167776 w 7106314"/>
              <a:gd name="connsiteY4348" fmla="*/ 5333702 h 6019653"/>
              <a:gd name="connsiteX4349" fmla="*/ 3164890 w 7106314"/>
              <a:gd name="connsiteY4349" fmla="*/ 5333702 h 6019653"/>
              <a:gd name="connsiteX4350" fmla="*/ 3160560 w 7106314"/>
              <a:gd name="connsiteY4350" fmla="*/ 5330702 h 6019653"/>
              <a:gd name="connsiteX4351" fmla="*/ 3156230 w 7106314"/>
              <a:gd name="connsiteY4351" fmla="*/ 5329202 h 6019653"/>
              <a:gd name="connsiteX4352" fmla="*/ 3134582 w 7106314"/>
              <a:gd name="connsiteY4352" fmla="*/ 5312703 h 6019653"/>
              <a:gd name="connsiteX4353" fmla="*/ 3111492 w 7106314"/>
              <a:gd name="connsiteY4353" fmla="*/ 5300704 h 6019653"/>
              <a:gd name="connsiteX4354" fmla="*/ 3088401 w 7106314"/>
              <a:gd name="connsiteY4354" fmla="*/ 5288704 h 6019653"/>
              <a:gd name="connsiteX4355" fmla="*/ 3084072 w 7106314"/>
              <a:gd name="connsiteY4355" fmla="*/ 5293204 h 6019653"/>
              <a:gd name="connsiteX4356" fmla="*/ 3088401 w 7106314"/>
              <a:gd name="connsiteY4356" fmla="*/ 5299204 h 6019653"/>
              <a:gd name="connsiteX4357" fmla="*/ 3092731 w 7106314"/>
              <a:gd name="connsiteY4357" fmla="*/ 5302204 h 6019653"/>
              <a:gd name="connsiteX4358" fmla="*/ 3095617 w 7106314"/>
              <a:gd name="connsiteY4358" fmla="*/ 5306703 h 6019653"/>
              <a:gd name="connsiteX4359" fmla="*/ 3141799 w 7106314"/>
              <a:gd name="connsiteY4359" fmla="*/ 5335202 h 6019653"/>
              <a:gd name="connsiteX4360" fmla="*/ 3150458 w 7106314"/>
              <a:gd name="connsiteY4360" fmla="*/ 5339701 h 6019653"/>
              <a:gd name="connsiteX4361" fmla="*/ 3159117 w 7106314"/>
              <a:gd name="connsiteY4361" fmla="*/ 5341202 h 6019653"/>
              <a:gd name="connsiteX4362" fmla="*/ 3166332 w 7106314"/>
              <a:gd name="connsiteY4362" fmla="*/ 5347201 h 6019653"/>
              <a:gd name="connsiteX4363" fmla="*/ 3177878 w 7106314"/>
              <a:gd name="connsiteY4363" fmla="*/ 5353201 h 6019653"/>
              <a:gd name="connsiteX4364" fmla="*/ 3187980 w 7106314"/>
              <a:gd name="connsiteY4364" fmla="*/ 5362201 h 6019653"/>
              <a:gd name="connsiteX4365" fmla="*/ 3202412 w 7106314"/>
              <a:gd name="connsiteY4365" fmla="*/ 5365200 h 6019653"/>
              <a:gd name="connsiteX4366" fmla="*/ 3203855 w 7106314"/>
              <a:gd name="connsiteY4366" fmla="*/ 5368200 h 6019653"/>
              <a:gd name="connsiteX4367" fmla="*/ 3205299 w 7106314"/>
              <a:gd name="connsiteY4367" fmla="*/ 5369700 h 6019653"/>
              <a:gd name="connsiteX4368" fmla="*/ 3209628 w 7106314"/>
              <a:gd name="connsiteY4368" fmla="*/ 5374200 h 6019653"/>
              <a:gd name="connsiteX4369" fmla="*/ 3211071 w 7106314"/>
              <a:gd name="connsiteY4369" fmla="*/ 5378699 h 6019653"/>
              <a:gd name="connsiteX4370" fmla="*/ 3202412 w 7106314"/>
              <a:gd name="connsiteY4370" fmla="*/ 5393698 h 6019653"/>
              <a:gd name="connsiteX4371" fmla="*/ 3192309 w 7106314"/>
              <a:gd name="connsiteY4371" fmla="*/ 5407198 h 6019653"/>
              <a:gd name="connsiteX4372" fmla="*/ 3176435 w 7106314"/>
              <a:gd name="connsiteY4372" fmla="*/ 5413198 h 6019653"/>
              <a:gd name="connsiteX4373" fmla="*/ 3159117 w 7106314"/>
              <a:gd name="connsiteY4373" fmla="*/ 5414697 h 6019653"/>
              <a:gd name="connsiteX4374" fmla="*/ 3153344 w 7106314"/>
              <a:gd name="connsiteY4374" fmla="*/ 5414697 h 6019653"/>
              <a:gd name="connsiteX4375" fmla="*/ 3144685 w 7106314"/>
              <a:gd name="connsiteY4375" fmla="*/ 5416198 h 6019653"/>
              <a:gd name="connsiteX4376" fmla="*/ 3138912 w 7106314"/>
              <a:gd name="connsiteY4376" fmla="*/ 5419197 h 6019653"/>
              <a:gd name="connsiteX4377" fmla="*/ 3131696 w 7106314"/>
              <a:gd name="connsiteY4377" fmla="*/ 5422197 h 6019653"/>
              <a:gd name="connsiteX4378" fmla="*/ 3127367 w 7106314"/>
              <a:gd name="connsiteY4378" fmla="*/ 5438696 h 6019653"/>
              <a:gd name="connsiteX4379" fmla="*/ 3123037 w 7106314"/>
              <a:gd name="connsiteY4379" fmla="*/ 5438696 h 6019653"/>
              <a:gd name="connsiteX4380" fmla="*/ 3121594 w 7106314"/>
              <a:gd name="connsiteY4380" fmla="*/ 5438696 h 6019653"/>
              <a:gd name="connsiteX4381" fmla="*/ 3027787 w 7106314"/>
              <a:gd name="connsiteY4381" fmla="*/ 5422197 h 6019653"/>
              <a:gd name="connsiteX4382" fmla="*/ 3013355 w 7106314"/>
              <a:gd name="connsiteY4382" fmla="*/ 5416198 h 6019653"/>
              <a:gd name="connsiteX4383" fmla="*/ 3000367 w 7106314"/>
              <a:gd name="connsiteY4383" fmla="*/ 5408698 h 6019653"/>
              <a:gd name="connsiteX4384" fmla="*/ 2987378 w 7106314"/>
              <a:gd name="connsiteY4384" fmla="*/ 5396698 h 6019653"/>
              <a:gd name="connsiteX4385" fmla="*/ 2910890 w 7106314"/>
              <a:gd name="connsiteY4385" fmla="*/ 5318703 h 6019653"/>
              <a:gd name="connsiteX4386" fmla="*/ 2896458 w 7106314"/>
              <a:gd name="connsiteY4386" fmla="*/ 5305204 h 6019653"/>
              <a:gd name="connsiteX4387" fmla="*/ 2883469 w 7106314"/>
              <a:gd name="connsiteY4387" fmla="*/ 5288704 h 6019653"/>
              <a:gd name="connsiteX4388" fmla="*/ 2871924 w 7106314"/>
              <a:gd name="connsiteY4388" fmla="*/ 5270705 h 6019653"/>
              <a:gd name="connsiteX4389" fmla="*/ 2867595 w 7106314"/>
              <a:gd name="connsiteY4389" fmla="*/ 5264706 h 6019653"/>
              <a:gd name="connsiteX4390" fmla="*/ 2861822 w 7106314"/>
              <a:gd name="connsiteY4390" fmla="*/ 5258706 h 6019653"/>
              <a:gd name="connsiteX4391" fmla="*/ 2856050 w 7106314"/>
              <a:gd name="connsiteY4391" fmla="*/ 5252706 h 6019653"/>
              <a:gd name="connsiteX4392" fmla="*/ 2847390 w 7106314"/>
              <a:gd name="connsiteY4392" fmla="*/ 5243707 h 6019653"/>
              <a:gd name="connsiteX4393" fmla="*/ 2866151 w 7106314"/>
              <a:gd name="connsiteY4393" fmla="*/ 5248207 h 6019653"/>
              <a:gd name="connsiteX4394" fmla="*/ 2879140 w 7106314"/>
              <a:gd name="connsiteY4394" fmla="*/ 5258706 h 6019653"/>
              <a:gd name="connsiteX4395" fmla="*/ 2893572 w 7106314"/>
              <a:gd name="connsiteY4395" fmla="*/ 5267705 h 6019653"/>
              <a:gd name="connsiteX4396" fmla="*/ 2905118 w 7106314"/>
              <a:gd name="connsiteY4396" fmla="*/ 5276705 h 6019653"/>
              <a:gd name="connsiteX4397" fmla="*/ 2896458 w 7106314"/>
              <a:gd name="connsiteY4397" fmla="*/ 5254207 h 6019653"/>
              <a:gd name="connsiteX4398" fmla="*/ 2883469 w 7106314"/>
              <a:gd name="connsiteY4398" fmla="*/ 5236208 h 6019653"/>
              <a:gd name="connsiteX4399" fmla="*/ 2858936 w 7106314"/>
              <a:gd name="connsiteY4399" fmla="*/ 5207709 h 6019653"/>
              <a:gd name="connsiteX4400" fmla="*/ 2832959 w 7106314"/>
              <a:gd name="connsiteY4400" fmla="*/ 5183710 h 6019653"/>
              <a:gd name="connsiteX4401" fmla="*/ 2825742 w 7106314"/>
              <a:gd name="connsiteY4401" fmla="*/ 5176211 h 6019653"/>
              <a:gd name="connsiteX4402" fmla="*/ 2819970 w 7106314"/>
              <a:gd name="connsiteY4402" fmla="*/ 5168711 h 6019653"/>
              <a:gd name="connsiteX4403" fmla="*/ 2817083 w 7106314"/>
              <a:gd name="connsiteY4403" fmla="*/ 5161212 h 6019653"/>
              <a:gd name="connsiteX4404" fmla="*/ 2811311 w 7106314"/>
              <a:gd name="connsiteY4404" fmla="*/ 5152212 h 6019653"/>
              <a:gd name="connsiteX4405" fmla="*/ 2801209 w 7106314"/>
              <a:gd name="connsiteY4405" fmla="*/ 5141712 h 6019653"/>
              <a:gd name="connsiteX4406" fmla="*/ 2792550 w 7106314"/>
              <a:gd name="connsiteY4406" fmla="*/ 5132713 h 6019653"/>
              <a:gd name="connsiteX4407" fmla="*/ 2783891 w 7106314"/>
              <a:gd name="connsiteY4407" fmla="*/ 5123713 h 6019653"/>
              <a:gd name="connsiteX4408" fmla="*/ 2769459 w 7106314"/>
              <a:gd name="connsiteY4408" fmla="*/ 5120714 h 6019653"/>
              <a:gd name="connsiteX4409" fmla="*/ 2765129 w 7106314"/>
              <a:gd name="connsiteY4409" fmla="*/ 5110215 h 6019653"/>
              <a:gd name="connsiteX4410" fmla="*/ 2756470 w 7106314"/>
              <a:gd name="connsiteY4410" fmla="*/ 5104215 h 6019653"/>
              <a:gd name="connsiteX4411" fmla="*/ 2747811 w 7106314"/>
              <a:gd name="connsiteY4411" fmla="*/ 5095216 h 6019653"/>
              <a:gd name="connsiteX4412" fmla="*/ 2740595 w 7106314"/>
              <a:gd name="connsiteY4412" fmla="*/ 5087715 h 6019653"/>
              <a:gd name="connsiteX4413" fmla="*/ 2736265 w 7106314"/>
              <a:gd name="connsiteY4413" fmla="*/ 5081716 h 6019653"/>
              <a:gd name="connsiteX4414" fmla="*/ 2730493 w 7106314"/>
              <a:gd name="connsiteY4414" fmla="*/ 5075716 h 6019653"/>
              <a:gd name="connsiteX4415" fmla="*/ 2724720 w 7106314"/>
              <a:gd name="connsiteY4415" fmla="*/ 5075716 h 6019653"/>
              <a:gd name="connsiteX4416" fmla="*/ 2717504 w 7106314"/>
              <a:gd name="connsiteY4416" fmla="*/ 5077217 h 6019653"/>
              <a:gd name="connsiteX4417" fmla="*/ 2695856 w 7106314"/>
              <a:gd name="connsiteY4417" fmla="*/ 5050218 h 6019653"/>
              <a:gd name="connsiteX4418" fmla="*/ 2674209 w 7106314"/>
              <a:gd name="connsiteY4418" fmla="*/ 5024719 h 6019653"/>
              <a:gd name="connsiteX4419" fmla="*/ 2662664 w 7106314"/>
              <a:gd name="connsiteY4419" fmla="*/ 5014220 h 6019653"/>
              <a:gd name="connsiteX4420" fmla="*/ 2652561 w 7106314"/>
              <a:gd name="connsiteY4420" fmla="*/ 5009720 h 6019653"/>
              <a:gd name="connsiteX4421" fmla="*/ 2638129 w 7106314"/>
              <a:gd name="connsiteY4421" fmla="*/ 5014220 h 6019653"/>
              <a:gd name="connsiteX4422" fmla="*/ 2565970 w 7106314"/>
              <a:gd name="connsiteY4422" fmla="*/ 4952723 h 6019653"/>
              <a:gd name="connsiteX4423" fmla="*/ 2496698 w 7106314"/>
              <a:gd name="connsiteY4423" fmla="*/ 4897227 h 6019653"/>
              <a:gd name="connsiteX4424" fmla="*/ 2310528 w 7106314"/>
              <a:gd name="connsiteY4424" fmla="*/ 4760734 h 6019653"/>
              <a:gd name="connsiteX4425" fmla="*/ 2239812 w 7106314"/>
              <a:gd name="connsiteY4425" fmla="*/ 4711237 h 6019653"/>
              <a:gd name="connsiteX4426" fmla="*/ 2169097 w 7106314"/>
              <a:gd name="connsiteY4426" fmla="*/ 4664739 h 6019653"/>
              <a:gd name="connsiteX4427" fmla="*/ 2050756 w 7106314"/>
              <a:gd name="connsiteY4427" fmla="*/ 4591244 h 6019653"/>
              <a:gd name="connsiteX4428" fmla="*/ 1904995 w 7106314"/>
              <a:gd name="connsiteY4428" fmla="*/ 4514748 h 6019653"/>
              <a:gd name="connsiteX4429" fmla="*/ 1903552 w 7106314"/>
              <a:gd name="connsiteY4429" fmla="*/ 4513248 h 6019653"/>
              <a:gd name="connsiteX4430" fmla="*/ 1902109 w 7106314"/>
              <a:gd name="connsiteY4430" fmla="*/ 4510248 h 6019653"/>
              <a:gd name="connsiteX4431" fmla="*/ 1884790 w 7106314"/>
              <a:gd name="connsiteY4431" fmla="*/ 4498249 h 6019653"/>
              <a:gd name="connsiteX4432" fmla="*/ 1863143 w 7106314"/>
              <a:gd name="connsiteY4432" fmla="*/ 4492249 h 6019653"/>
              <a:gd name="connsiteX4433" fmla="*/ 1841495 w 7106314"/>
              <a:gd name="connsiteY4433" fmla="*/ 4492249 h 6019653"/>
              <a:gd name="connsiteX4434" fmla="*/ 1841495 w 7106314"/>
              <a:gd name="connsiteY4434" fmla="*/ 4487749 h 6019653"/>
              <a:gd name="connsiteX4435" fmla="*/ 1841495 w 7106314"/>
              <a:gd name="connsiteY4435" fmla="*/ 4484749 h 6019653"/>
              <a:gd name="connsiteX4436" fmla="*/ 1838609 w 7106314"/>
              <a:gd name="connsiteY4436" fmla="*/ 4480250 h 6019653"/>
              <a:gd name="connsiteX4437" fmla="*/ 1835722 w 7106314"/>
              <a:gd name="connsiteY4437" fmla="*/ 4478750 h 6019653"/>
              <a:gd name="connsiteX4438" fmla="*/ 1831393 w 7106314"/>
              <a:gd name="connsiteY4438" fmla="*/ 4475750 h 6019653"/>
              <a:gd name="connsiteX4439" fmla="*/ 1825621 w 7106314"/>
              <a:gd name="connsiteY4439" fmla="*/ 4475750 h 6019653"/>
              <a:gd name="connsiteX4440" fmla="*/ 1821291 w 7106314"/>
              <a:gd name="connsiteY4440" fmla="*/ 4474250 h 6019653"/>
              <a:gd name="connsiteX4441" fmla="*/ 1818404 w 7106314"/>
              <a:gd name="connsiteY4441" fmla="*/ 4469750 h 6019653"/>
              <a:gd name="connsiteX4442" fmla="*/ 1814075 w 7106314"/>
              <a:gd name="connsiteY4442" fmla="*/ 4463750 h 6019653"/>
              <a:gd name="connsiteX4443" fmla="*/ 1808302 w 7106314"/>
              <a:gd name="connsiteY4443" fmla="*/ 4457751 h 6019653"/>
              <a:gd name="connsiteX4444" fmla="*/ 1802530 w 7106314"/>
              <a:gd name="connsiteY4444" fmla="*/ 4451751 h 6019653"/>
              <a:gd name="connsiteX4445" fmla="*/ 1793871 w 7106314"/>
              <a:gd name="connsiteY4445" fmla="*/ 4447252 h 6019653"/>
              <a:gd name="connsiteX4446" fmla="*/ 1786654 w 7106314"/>
              <a:gd name="connsiteY4446" fmla="*/ 4441252 h 6019653"/>
              <a:gd name="connsiteX4447" fmla="*/ 1786654 w 7106314"/>
              <a:gd name="connsiteY4447" fmla="*/ 4442752 h 6019653"/>
              <a:gd name="connsiteX4448" fmla="*/ 1782325 w 7106314"/>
              <a:gd name="connsiteY4448" fmla="*/ 4439752 h 6019653"/>
              <a:gd name="connsiteX4449" fmla="*/ 1777995 w 7106314"/>
              <a:gd name="connsiteY4449" fmla="*/ 4436752 h 6019653"/>
              <a:gd name="connsiteX4450" fmla="*/ 1772223 w 7106314"/>
              <a:gd name="connsiteY4450" fmla="*/ 4436752 h 6019653"/>
              <a:gd name="connsiteX4451" fmla="*/ 1769336 w 7106314"/>
              <a:gd name="connsiteY4451" fmla="*/ 4436752 h 6019653"/>
              <a:gd name="connsiteX4452" fmla="*/ 1765007 w 7106314"/>
              <a:gd name="connsiteY4452" fmla="*/ 4442752 h 6019653"/>
              <a:gd name="connsiteX4453" fmla="*/ 1743359 w 7106314"/>
              <a:gd name="connsiteY4453" fmla="*/ 4421753 h 6019653"/>
              <a:gd name="connsiteX4454" fmla="*/ 1717382 w 7106314"/>
              <a:gd name="connsiteY4454" fmla="*/ 4405254 h 6019653"/>
              <a:gd name="connsiteX4455" fmla="*/ 1692848 w 7106314"/>
              <a:gd name="connsiteY4455" fmla="*/ 4388755 h 6019653"/>
              <a:gd name="connsiteX4456" fmla="*/ 1676973 w 7106314"/>
              <a:gd name="connsiteY4456" fmla="*/ 4376755 h 6019653"/>
              <a:gd name="connsiteX4457" fmla="*/ 1659655 w 7106314"/>
              <a:gd name="connsiteY4457" fmla="*/ 4366256 h 6019653"/>
              <a:gd name="connsiteX4458" fmla="*/ 1655326 w 7106314"/>
              <a:gd name="connsiteY4458" fmla="*/ 4361756 h 6019653"/>
              <a:gd name="connsiteX4459" fmla="*/ 1650996 w 7106314"/>
              <a:gd name="connsiteY4459" fmla="*/ 4360257 h 6019653"/>
              <a:gd name="connsiteX4460" fmla="*/ 1648109 w 7106314"/>
              <a:gd name="connsiteY4460" fmla="*/ 4358756 h 6019653"/>
              <a:gd name="connsiteX4461" fmla="*/ 1623576 w 7106314"/>
              <a:gd name="connsiteY4461" fmla="*/ 4349757 h 6019653"/>
              <a:gd name="connsiteX4462" fmla="*/ 1604814 w 7106314"/>
              <a:gd name="connsiteY4462" fmla="*/ 4337757 h 6019653"/>
              <a:gd name="connsiteX4463" fmla="*/ 1583167 w 7106314"/>
              <a:gd name="connsiteY4463" fmla="*/ 4324259 h 6019653"/>
              <a:gd name="connsiteX4464" fmla="*/ 1561519 w 7106314"/>
              <a:gd name="connsiteY4464" fmla="*/ 4313759 h 6019653"/>
              <a:gd name="connsiteX4465" fmla="*/ 1555746 w 7106314"/>
              <a:gd name="connsiteY4465" fmla="*/ 4309260 h 6019653"/>
              <a:gd name="connsiteX4466" fmla="*/ 1551417 w 7106314"/>
              <a:gd name="connsiteY4466" fmla="*/ 4307759 h 6019653"/>
              <a:gd name="connsiteX4467" fmla="*/ 1548530 w 7106314"/>
              <a:gd name="connsiteY4467" fmla="*/ 4303260 h 6019653"/>
              <a:gd name="connsiteX4468" fmla="*/ 1545644 w 7106314"/>
              <a:gd name="connsiteY4468" fmla="*/ 4297260 h 6019653"/>
              <a:gd name="connsiteX4469" fmla="*/ 1544200 w 7106314"/>
              <a:gd name="connsiteY4469" fmla="*/ 4291261 h 6019653"/>
              <a:gd name="connsiteX4470" fmla="*/ 1539871 w 7106314"/>
              <a:gd name="connsiteY4470" fmla="*/ 4286760 h 6019653"/>
              <a:gd name="connsiteX4471" fmla="*/ 1535541 w 7106314"/>
              <a:gd name="connsiteY4471" fmla="*/ 4282261 h 6019653"/>
              <a:gd name="connsiteX4472" fmla="*/ 1532655 w 7106314"/>
              <a:gd name="connsiteY4472" fmla="*/ 4280761 h 6019653"/>
              <a:gd name="connsiteX4473" fmla="*/ 1526882 w 7106314"/>
              <a:gd name="connsiteY4473" fmla="*/ 4279261 h 6019653"/>
              <a:gd name="connsiteX4474" fmla="*/ 1518223 w 7106314"/>
              <a:gd name="connsiteY4474" fmla="*/ 4289760 h 6019653"/>
              <a:gd name="connsiteX4475" fmla="*/ 1515337 w 7106314"/>
              <a:gd name="connsiteY4475" fmla="*/ 4285261 h 6019653"/>
              <a:gd name="connsiteX4476" fmla="*/ 1508121 w 7106314"/>
              <a:gd name="connsiteY4476" fmla="*/ 4279261 h 6019653"/>
              <a:gd name="connsiteX4477" fmla="*/ 1502349 w 7106314"/>
              <a:gd name="connsiteY4477" fmla="*/ 4273262 h 6019653"/>
              <a:gd name="connsiteX4478" fmla="*/ 1500905 w 7106314"/>
              <a:gd name="connsiteY4478" fmla="*/ 4274761 h 6019653"/>
              <a:gd name="connsiteX4479" fmla="*/ 1499462 w 7106314"/>
              <a:gd name="connsiteY4479" fmla="*/ 4276261 h 6019653"/>
              <a:gd name="connsiteX4480" fmla="*/ 1496576 w 7106314"/>
              <a:gd name="connsiteY4480" fmla="*/ 4276261 h 6019653"/>
              <a:gd name="connsiteX4481" fmla="*/ 1495132 w 7106314"/>
              <a:gd name="connsiteY4481" fmla="*/ 4279261 h 6019653"/>
              <a:gd name="connsiteX4482" fmla="*/ 1490803 w 7106314"/>
              <a:gd name="connsiteY4482" fmla="*/ 4279261 h 6019653"/>
              <a:gd name="connsiteX4483" fmla="*/ 1487917 w 7106314"/>
              <a:gd name="connsiteY4483" fmla="*/ 4274761 h 6019653"/>
              <a:gd name="connsiteX4484" fmla="*/ 1483587 w 7106314"/>
              <a:gd name="connsiteY4484" fmla="*/ 4273262 h 6019653"/>
              <a:gd name="connsiteX4485" fmla="*/ 1479258 w 7106314"/>
              <a:gd name="connsiteY4485" fmla="*/ 4268761 h 6019653"/>
              <a:gd name="connsiteX4486" fmla="*/ 1473485 w 7106314"/>
              <a:gd name="connsiteY4486" fmla="*/ 4267262 h 6019653"/>
              <a:gd name="connsiteX4487" fmla="*/ 1469155 w 7106314"/>
              <a:gd name="connsiteY4487" fmla="*/ 4262762 h 6019653"/>
              <a:gd name="connsiteX4488" fmla="*/ 1466269 w 7106314"/>
              <a:gd name="connsiteY4488" fmla="*/ 4256762 h 6019653"/>
              <a:gd name="connsiteX4489" fmla="*/ 1463383 w 7106314"/>
              <a:gd name="connsiteY4489" fmla="*/ 4250762 h 6019653"/>
              <a:gd name="connsiteX4490" fmla="*/ 1461940 w 7106314"/>
              <a:gd name="connsiteY4490" fmla="*/ 4241763 h 6019653"/>
              <a:gd name="connsiteX4491" fmla="*/ 1441735 w 7106314"/>
              <a:gd name="connsiteY4491" fmla="*/ 4238763 h 6019653"/>
              <a:gd name="connsiteX4492" fmla="*/ 1430190 w 7106314"/>
              <a:gd name="connsiteY4492" fmla="*/ 4229764 h 6019653"/>
              <a:gd name="connsiteX4493" fmla="*/ 1424417 w 7106314"/>
              <a:gd name="connsiteY4493" fmla="*/ 4213265 h 6019653"/>
              <a:gd name="connsiteX4494" fmla="*/ 1427304 w 7106314"/>
              <a:gd name="connsiteY4494" fmla="*/ 4195266 h 6019653"/>
              <a:gd name="connsiteX4495" fmla="*/ 1418644 w 7106314"/>
              <a:gd name="connsiteY4495" fmla="*/ 4193765 h 6019653"/>
              <a:gd name="connsiteX4496" fmla="*/ 1414314 w 7106314"/>
              <a:gd name="connsiteY4496" fmla="*/ 4193765 h 6019653"/>
              <a:gd name="connsiteX4497" fmla="*/ 1412872 w 7106314"/>
              <a:gd name="connsiteY4497" fmla="*/ 4193765 h 6019653"/>
              <a:gd name="connsiteX4498" fmla="*/ 1411428 w 7106314"/>
              <a:gd name="connsiteY4498" fmla="*/ 4198266 h 6019653"/>
              <a:gd name="connsiteX4499" fmla="*/ 1408542 w 7106314"/>
              <a:gd name="connsiteY4499" fmla="*/ 4201266 h 6019653"/>
              <a:gd name="connsiteX4500" fmla="*/ 1407099 w 7106314"/>
              <a:gd name="connsiteY4500" fmla="*/ 4210265 h 6019653"/>
              <a:gd name="connsiteX4501" fmla="*/ 1373905 w 7106314"/>
              <a:gd name="connsiteY4501" fmla="*/ 4192266 h 6019653"/>
              <a:gd name="connsiteX4502" fmla="*/ 1339270 w 7106314"/>
              <a:gd name="connsiteY4502" fmla="*/ 4171267 h 6019653"/>
              <a:gd name="connsiteX4503" fmla="*/ 1345042 w 7106314"/>
              <a:gd name="connsiteY4503" fmla="*/ 4169767 h 6019653"/>
              <a:gd name="connsiteX4504" fmla="*/ 1347928 w 7106314"/>
              <a:gd name="connsiteY4504" fmla="*/ 4166767 h 6019653"/>
              <a:gd name="connsiteX4505" fmla="*/ 1350815 w 7106314"/>
              <a:gd name="connsiteY4505" fmla="*/ 4165267 h 6019653"/>
              <a:gd name="connsiteX4506" fmla="*/ 1352258 w 7106314"/>
              <a:gd name="connsiteY4506" fmla="*/ 4165267 h 6019653"/>
              <a:gd name="connsiteX4507" fmla="*/ 1353701 w 7106314"/>
              <a:gd name="connsiteY4507" fmla="*/ 4160767 h 6019653"/>
              <a:gd name="connsiteX4508" fmla="*/ 1353701 w 7106314"/>
              <a:gd name="connsiteY4508" fmla="*/ 4159268 h 6019653"/>
              <a:gd name="connsiteX4509" fmla="*/ 1350815 w 7106314"/>
              <a:gd name="connsiteY4509" fmla="*/ 4154768 h 6019653"/>
              <a:gd name="connsiteX4510" fmla="*/ 1346486 w 7106314"/>
              <a:gd name="connsiteY4510" fmla="*/ 4150268 h 6019653"/>
              <a:gd name="connsiteX4511" fmla="*/ 1342156 w 7106314"/>
              <a:gd name="connsiteY4511" fmla="*/ 4148768 h 6019653"/>
              <a:gd name="connsiteX4512" fmla="*/ 1320508 w 7106314"/>
              <a:gd name="connsiteY4512" fmla="*/ 4144269 h 6019653"/>
              <a:gd name="connsiteX4513" fmla="*/ 1303190 w 7106314"/>
              <a:gd name="connsiteY4513" fmla="*/ 4132269 h 6019653"/>
              <a:gd name="connsiteX4514" fmla="*/ 1291645 w 7106314"/>
              <a:gd name="connsiteY4514" fmla="*/ 4112770 h 6019653"/>
              <a:gd name="connsiteX4515" fmla="*/ 1287315 w 7106314"/>
              <a:gd name="connsiteY4515" fmla="*/ 4108271 h 6019653"/>
              <a:gd name="connsiteX4516" fmla="*/ 1284428 w 7106314"/>
              <a:gd name="connsiteY4516" fmla="*/ 4103770 h 6019653"/>
              <a:gd name="connsiteX4517" fmla="*/ 1280099 w 7106314"/>
              <a:gd name="connsiteY4517" fmla="*/ 4100771 h 6019653"/>
              <a:gd name="connsiteX4518" fmla="*/ 1257009 w 7106314"/>
              <a:gd name="connsiteY4518" fmla="*/ 4079772 h 6019653"/>
              <a:gd name="connsiteX4519" fmla="*/ 1231031 w 7106314"/>
              <a:gd name="connsiteY4519" fmla="*/ 4057274 h 6019653"/>
              <a:gd name="connsiteX4520" fmla="*/ 1239690 w 7106314"/>
              <a:gd name="connsiteY4520" fmla="*/ 4052773 h 6019653"/>
              <a:gd name="connsiteX4521" fmla="*/ 1242577 w 7106314"/>
              <a:gd name="connsiteY4521" fmla="*/ 4049773 h 6019653"/>
              <a:gd name="connsiteX4522" fmla="*/ 1246906 w 7106314"/>
              <a:gd name="connsiteY4522" fmla="*/ 4046774 h 6019653"/>
              <a:gd name="connsiteX4523" fmla="*/ 1272883 w 7106314"/>
              <a:gd name="connsiteY4523" fmla="*/ 4067772 h 6019653"/>
              <a:gd name="connsiteX4524" fmla="*/ 1295974 w 7106314"/>
              <a:gd name="connsiteY4524" fmla="*/ 4085771 h 6019653"/>
              <a:gd name="connsiteX4525" fmla="*/ 1430190 w 7106314"/>
              <a:gd name="connsiteY4525" fmla="*/ 4175766 h 6019653"/>
              <a:gd name="connsiteX4526" fmla="*/ 1440292 w 7106314"/>
              <a:gd name="connsiteY4526" fmla="*/ 4181766 h 6019653"/>
              <a:gd name="connsiteX4527" fmla="*/ 1446064 w 7106314"/>
              <a:gd name="connsiteY4527" fmla="*/ 4181766 h 6019653"/>
              <a:gd name="connsiteX4528" fmla="*/ 1454724 w 7106314"/>
              <a:gd name="connsiteY4528" fmla="*/ 4178766 h 6019653"/>
              <a:gd name="connsiteX4529" fmla="*/ 1466269 w 7106314"/>
              <a:gd name="connsiteY4529" fmla="*/ 4171267 h 6019653"/>
              <a:gd name="connsiteX4530" fmla="*/ 1467712 w 7106314"/>
              <a:gd name="connsiteY4530" fmla="*/ 4171267 h 6019653"/>
              <a:gd name="connsiteX4531" fmla="*/ 1469155 w 7106314"/>
              <a:gd name="connsiteY4531" fmla="*/ 4172767 h 6019653"/>
              <a:gd name="connsiteX4532" fmla="*/ 1472042 w 7106314"/>
              <a:gd name="connsiteY4532" fmla="*/ 4192266 h 6019653"/>
              <a:gd name="connsiteX4533" fmla="*/ 1477814 w 7106314"/>
              <a:gd name="connsiteY4533" fmla="*/ 4201266 h 6019653"/>
              <a:gd name="connsiteX4534" fmla="*/ 1489360 w 7106314"/>
              <a:gd name="connsiteY4534" fmla="*/ 4210265 h 6019653"/>
              <a:gd name="connsiteX4535" fmla="*/ 1506678 w 7106314"/>
              <a:gd name="connsiteY4535" fmla="*/ 4216265 h 6019653"/>
              <a:gd name="connsiteX4536" fmla="*/ 1526882 w 7106314"/>
              <a:gd name="connsiteY4536" fmla="*/ 4223764 h 6019653"/>
              <a:gd name="connsiteX4537" fmla="*/ 1548530 w 7106314"/>
              <a:gd name="connsiteY4537" fmla="*/ 4234264 h 6019653"/>
              <a:gd name="connsiteX4538" fmla="*/ 1588939 w 7106314"/>
              <a:gd name="connsiteY4538" fmla="*/ 4261262 h 6019653"/>
              <a:gd name="connsiteX4539" fmla="*/ 1593269 w 7106314"/>
              <a:gd name="connsiteY4539" fmla="*/ 4264262 h 6019653"/>
              <a:gd name="connsiteX4540" fmla="*/ 1596155 w 7106314"/>
              <a:gd name="connsiteY4540" fmla="*/ 4268761 h 6019653"/>
              <a:gd name="connsiteX4541" fmla="*/ 1600485 w 7106314"/>
              <a:gd name="connsiteY4541" fmla="*/ 4274761 h 6019653"/>
              <a:gd name="connsiteX4542" fmla="*/ 1609144 w 7106314"/>
              <a:gd name="connsiteY4542" fmla="*/ 4285261 h 6019653"/>
              <a:gd name="connsiteX4543" fmla="*/ 1620689 w 7106314"/>
              <a:gd name="connsiteY4543" fmla="*/ 4291261 h 6019653"/>
              <a:gd name="connsiteX4544" fmla="*/ 1633677 w 7106314"/>
              <a:gd name="connsiteY4544" fmla="*/ 4292760 h 6019653"/>
              <a:gd name="connsiteX4545" fmla="*/ 1642337 w 7106314"/>
              <a:gd name="connsiteY4545" fmla="*/ 4292760 h 6019653"/>
              <a:gd name="connsiteX4546" fmla="*/ 1648109 w 7106314"/>
              <a:gd name="connsiteY4546" fmla="*/ 4292760 h 6019653"/>
              <a:gd name="connsiteX4547" fmla="*/ 1655326 w 7106314"/>
              <a:gd name="connsiteY4547" fmla="*/ 4295760 h 6019653"/>
              <a:gd name="connsiteX4548" fmla="*/ 1662541 w 7106314"/>
              <a:gd name="connsiteY4548" fmla="*/ 4298760 h 6019653"/>
              <a:gd name="connsiteX4549" fmla="*/ 1656768 w 7106314"/>
              <a:gd name="connsiteY4549" fmla="*/ 4307759 h 6019653"/>
              <a:gd name="connsiteX4550" fmla="*/ 1650996 w 7106314"/>
              <a:gd name="connsiteY4550" fmla="*/ 4315259 h 6019653"/>
              <a:gd name="connsiteX4551" fmla="*/ 1656768 w 7106314"/>
              <a:gd name="connsiteY4551" fmla="*/ 4321259 h 6019653"/>
              <a:gd name="connsiteX4552" fmla="*/ 1717382 w 7106314"/>
              <a:gd name="connsiteY4552" fmla="*/ 4355756 h 6019653"/>
              <a:gd name="connsiteX4553" fmla="*/ 1777995 w 7106314"/>
              <a:gd name="connsiteY4553" fmla="*/ 4390255 h 6019653"/>
              <a:gd name="connsiteX4554" fmla="*/ 1802530 w 7106314"/>
              <a:gd name="connsiteY4554" fmla="*/ 4405254 h 6019653"/>
              <a:gd name="connsiteX4555" fmla="*/ 1824177 w 7106314"/>
              <a:gd name="connsiteY4555" fmla="*/ 4418753 h 6019653"/>
              <a:gd name="connsiteX4556" fmla="*/ 1847268 w 7106314"/>
              <a:gd name="connsiteY4556" fmla="*/ 4433752 h 6019653"/>
              <a:gd name="connsiteX4557" fmla="*/ 1920870 w 7106314"/>
              <a:gd name="connsiteY4557" fmla="*/ 4475750 h 6019653"/>
              <a:gd name="connsiteX4558" fmla="*/ 1990143 w 7106314"/>
              <a:gd name="connsiteY4558" fmla="*/ 4520747 h 6019653"/>
              <a:gd name="connsiteX4559" fmla="*/ 2086835 w 7106314"/>
              <a:gd name="connsiteY4559" fmla="*/ 4579244 h 6019653"/>
              <a:gd name="connsiteX4560" fmla="*/ 2183529 w 7106314"/>
              <a:gd name="connsiteY4560" fmla="*/ 4639241 h 6019653"/>
              <a:gd name="connsiteX4561" fmla="*/ 2257130 w 7106314"/>
              <a:gd name="connsiteY4561" fmla="*/ 4688738 h 6019653"/>
              <a:gd name="connsiteX4562" fmla="*/ 2329289 w 7106314"/>
              <a:gd name="connsiteY4562" fmla="*/ 4739735 h 6019653"/>
              <a:gd name="connsiteX4563" fmla="*/ 2463505 w 7106314"/>
              <a:gd name="connsiteY4563" fmla="*/ 4835730 h 6019653"/>
              <a:gd name="connsiteX4564" fmla="*/ 2547209 w 7106314"/>
              <a:gd name="connsiteY4564" fmla="*/ 4900226 h 6019653"/>
              <a:gd name="connsiteX4565" fmla="*/ 2558755 w 7106314"/>
              <a:gd name="connsiteY4565" fmla="*/ 4910725 h 6019653"/>
              <a:gd name="connsiteX4566" fmla="*/ 2571743 w 7106314"/>
              <a:gd name="connsiteY4566" fmla="*/ 4918225 h 6019653"/>
              <a:gd name="connsiteX4567" fmla="*/ 2587618 w 7106314"/>
              <a:gd name="connsiteY4567" fmla="*/ 4931724 h 6019653"/>
              <a:gd name="connsiteX4568" fmla="*/ 2603493 w 7106314"/>
              <a:gd name="connsiteY4568" fmla="*/ 4945224 h 6019653"/>
              <a:gd name="connsiteX4569" fmla="*/ 2620811 w 7106314"/>
              <a:gd name="connsiteY4569" fmla="*/ 4961723 h 6019653"/>
              <a:gd name="connsiteX4570" fmla="*/ 2641016 w 7106314"/>
              <a:gd name="connsiteY4570" fmla="*/ 4975222 h 6019653"/>
              <a:gd name="connsiteX4571" fmla="*/ 2708845 w 7106314"/>
              <a:gd name="connsiteY4571" fmla="*/ 5036718 h 6019653"/>
              <a:gd name="connsiteX4572" fmla="*/ 2723277 w 7106314"/>
              <a:gd name="connsiteY4572" fmla="*/ 5047218 h 6019653"/>
              <a:gd name="connsiteX4573" fmla="*/ 2734823 w 7106314"/>
              <a:gd name="connsiteY4573" fmla="*/ 5057717 h 6019653"/>
              <a:gd name="connsiteX4574" fmla="*/ 2801209 w 7106314"/>
              <a:gd name="connsiteY4574" fmla="*/ 5117714 h 6019653"/>
              <a:gd name="connsiteX4575" fmla="*/ 2851720 w 7106314"/>
              <a:gd name="connsiteY4575" fmla="*/ 5156712 h 6019653"/>
              <a:gd name="connsiteX4576" fmla="*/ 2857492 w 7106314"/>
              <a:gd name="connsiteY4576" fmla="*/ 5162711 h 6019653"/>
              <a:gd name="connsiteX4577" fmla="*/ 2863265 w 7106314"/>
              <a:gd name="connsiteY4577" fmla="*/ 5164212 h 6019653"/>
              <a:gd name="connsiteX4578" fmla="*/ 2869038 w 7106314"/>
              <a:gd name="connsiteY4578" fmla="*/ 5168711 h 6019653"/>
              <a:gd name="connsiteX4579" fmla="*/ 2899345 w 7106314"/>
              <a:gd name="connsiteY4579" fmla="*/ 5176211 h 6019653"/>
              <a:gd name="connsiteX4580" fmla="*/ 2919549 w 7106314"/>
              <a:gd name="connsiteY4580" fmla="*/ 5195709 h 6019653"/>
              <a:gd name="connsiteX4581" fmla="*/ 2939754 w 7106314"/>
              <a:gd name="connsiteY4581" fmla="*/ 5218209 h 6019653"/>
              <a:gd name="connsiteX4582" fmla="*/ 2946969 w 7106314"/>
              <a:gd name="connsiteY4582" fmla="*/ 5230208 h 6019653"/>
              <a:gd name="connsiteX4583" fmla="*/ 2957072 w 7106314"/>
              <a:gd name="connsiteY4583" fmla="*/ 5242207 h 6019653"/>
              <a:gd name="connsiteX4584" fmla="*/ 2968617 w 7106314"/>
              <a:gd name="connsiteY4584" fmla="*/ 5249706 h 6019653"/>
              <a:gd name="connsiteX4585" fmla="*/ 2983049 w 7106314"/>
              <a:gd name="connsiteY4585" fmla="*/ 5255706 h 6019653"/>
              <a:gd name="connsiteX4586" fmla="*/ 2987378 w 7106314"/>
              <a:gd name="connsiteY4586" fmla="*/ 5258706 h 6019653"/>
              <a:gd name="connsiteX4587" fmla="*/ 2990265 w 7106314"/>
              <a:gd name="connsiteY4587" fmla="*/ 5260206 h 6019653"/>
              <a:gd name="connsiteX4588" fmla="*/ 2993151 w 7106314"/>
              <a:gd name="connsiteY4588" fmla="*/ 5264706 h 6019653"/>
              <a:gd name="connsiteX4589" fmla="*/ 2996037 w 7106314"/>
              <a:gd name="connsiteY4589" fmla="*/ 5266206 h 6019653"/>
              <a:gd name="connsiteX4590" fmla="*/ 3000367 w 7106314"/>
              <a:gd name="connsiteY4590" fmla="*/ 5270705 h 6019653"/>
              <a:gd name="connsiteX4591" fmla="*/ 3006140 w 7106314"/>
              <a:gd name="connsiteY4591" fmla="*/ 5272206 h 6019653"/>
              <a:gd name="connsiteX4592" fmla="*/ 3013355 w 7106314"/>
              <a:gd name="connsiteY4592" fmla="*/ 5276705 h 6019653"/>
              <a:gd name="connsiteX4593" fmla="*/ 3010469 w 7106314"/>
              <a:gd name="connsiteY4593" fmla="*/ 5264706 h 6019653"/>
              <a:gd name="connsiteX4594" fmla="*/ 3000367 w 7106314"/>
              <a:gd name="connsiteY4594" fmla="*/ 5254207 h 6019653"/>
              <a:gd name="connsiteX4595" fmla="*/ 2990265 w 7106314"/>
              <a:gd name="connsiteY4595" fmla="*/ 5246707 h 6019653"/>
              <a:gd name="connsiteX4596" fmla="*/ 2983049 w 7106314"/>
              <a:gd name="connsiteY4596" fmla="*/ 5239207 h 6019653"/>
              <a:gd name="connsiteX4597" fmla="*/ 2967174 w 7106314"/>
              <a:gd name="connsiteY4597" fmla="*/ 5221208 h 6019653"/>
              <a:gd name="connsiteX4598" fmla="*/ 2951299 w 7106314"/>
              <a:gd name="connsiteY4598" fmla="*/ 5204709 h 6019653"/>
              <a:gd name="connsiteX4599" fmla="*/ 2955628 w 7106314"/>
              <a:gd name="connsiteY4599" fmla="*/ 5201709 h 6019653"/>
              <a:gd name="connsiteX4600" fmla="*/ 2974390 w 7106314"/>
              <a:gd name="connsiteY4600" fmla="*/ 5207709 h 6019653"/>
              <a:gd name="connsiteX4601" fmla="*/ 2974390 w 7106314"/>
              <a:gd name="connsiteY4601" fmla="*/ 5195709 h 6019653"/>
              <a:gd name="connsiteX4602" fmla="*/ 2968617 w 7106314"/>
              <a:gd name="connsiteY4602" fmla="*/ 5186710 h 6019653"/>
              <a:gd name="connsiteX4603" fmla="*/ 2961401 w 7106314"/>
              <a:gd name="connsiteY4603" fmla="*/ 5180710 h 6019653"/>
              <a:gd name="connsiteX4604" fmla="*/ 2957072 w 7106314"/>
              <a:gd name="connsiteY4604" fmla="*/ 5170211 h 6019653"/>
              <a:gd name="connsiteX4605" fmla="*/ 2957072 w 7106314"/>
              <a:gd name="connsiteY4605" fmla="*/ 5158212 h 6019653"/>
              <a:gd name="connsiteX4606" fmla="*/ 2945527 w 7106314"/>
              <a:gd name="connsiteY4606" fmla="*/ 5156712 h 6019653"/>
              <a:gd name="connsiteX4607" fmla="*/ 2939754 w 7106314"/>
              <a:gd name="connsiteY4607" fmla="*/ 5152212 h 6019653"/>
              <a:gd name="connsiteX4608" fmla="*/ 2935424 w 7106314"/>
              <a:gd name="connsiteY4608" fmla="*/ 5144712 h 6019653"/>
              <a:gd name="connsiteX4609" fmla="*/ 2933981 w 7106314"/>
              <a:gd name="connsiteY4609" fmla="*/ 5134213 h 6019653"/>
              <a:gd name="connsiteX4610" fmla="*/ 2932537 w 7106314"/>
              <a:gd name="connsiteY4610" fmla="*/ 5126713 h 6019653"/>
              <a:gd name="connsiteX4611" fmla="*/ 2933211 w 7106314"/>
              <a:gd name="connsiteY4611" fmla="*/ 5126247 h 6019653"/>
              <a:gd name="connsiteX4612" fmla="*/ 2933981 w 7106314"/>
              <a:gd name="connsiteY4612" fmla="*/ 5126713 h 6019653"/>
              <a:gd name="connsiteX4613" fmla="*/ 2933718 w 7106314"/>
              <a:gd name="connsiteY4613" fmla="*/ 5125895 h 6019653"/>
              <a:gd name="connsiteX4614" fmla="*/ 2941197 w 7106314"/>
              <a:gd name="connsiteY4614" fmla="*/ 5120714 h 6019653"/>
              <a:gd name="connsiteX4615" fmla="*/ 2939754 w 7106314"/>
              <a:gd name="connsiteY4615" fmla="*/ 5117714 h 6019653"/>
              <a:gd name="connsiteX4616" fmla="*/ 2938310 w 7106314"/>
              <a:gd name="connsiteY4616" fmla="*/ 5116214 h 6019653"/>
              <a:gd name="connsiteX4617" fmla="*/ 2935424 w 7106314"/>
              <a:gd name="connsiteY4617" fmla="*/ 5113215 h 6019653"/>
              <a:gd name="connsiteX4618" fmla="*/ 2932537 w 7106314"/>
              <a:gd name="connsiteY4618" fmla="*/ 5110215 h 6019653"/>
              <a:gd name="connsiteX4619" fmla="*/ 2932537 w 7106314"/>
              <a:gd name="connsiteY4619" fmla="*/ 5117714 h 6019653"/>
              <a:gd name="connsiteX4620" fmla="*/ 2932537 w 7106314"/>
              <a:gd name="connsiteY4620" fmla="*/ 5122214 h 6019653"/>
              <a:gd name="connsiteX4621" fmla="*/ 2933718 w 7106314"/>
              <a:gd name="connsiteY4621" fmla="*/ 5125895 h 6019653"/>
              <a:gd name="connsiteX4622" fmla="*/ 2933211 w 7106314"/>
              <a:gd name="connsiteY4622" fmla="*/ 5126247 h 6019653"/>
              <a:gd name="connsiteX4623" fmla="*/ 2916663 w 7106314"/>
              <a:gd name="connsiteY4623" fmla="*/ 5116214 h 6019653"/>
              <a:gd name="connsiteX4624" fmla="*/ 2902231 w 7106314"/>
              <a:gd name="connsiteY4624" fmla="*/ 5104215 h 6019653"/>
              <a:gd name="connsiteX4625" fmla="*/ 2889242 w 7106314"/>
              <a:gd name="connsiteY4625" fmla="*/ 5087715 h 6019653"/>
              <a:gd name="connsiteX4626" fmla="*/ 2874810 w 7106314"/>
              <a:gd name="connsiteY4626" fmla="*/ 5072716 h 6019653"/>
              <a:gd name="connsiteX4627" fmla="*/ 2880583 w 7106314"/>
              <a:gd name="connsiteY4627" fmla="*/ 5066717 h 6019653"/>
              <a:gd name="connsiteX4628" fmla="*/ 2884913 w 7106314"/>
              <a:gd name="connsiteY4628" fmla="*/ 5060717 h 6019653"/>
              <a:gd name="connsiteX4629" fmla="*/ 2883469 w 7106314"/>
              <a:gd name="connsiteY4629" fmla="*/ 5057717 h 6019653"/>
              <a:gd name="connsiteX4630" fmla="*/ 2879140 w 7106314"/>
              <a:gd name="connsiteY4630" fmla="*/ 5053218 h 6019653"/>
              <a:gd name="connsiteX4631" fmla="*/ 2874810 w 7106314"/>
              <a:gd name="connsiteY4631" fmla="*/ 5048718 h 6019653"/>
              <a:gd name="connsiteX4632" fmla="*/ 2871924 w 7106314"/>
              <a:gd name="connsiteY4632" fmla="*/ 5044218 h 6019653"/>
              <a:gd name="connsiteX4633" fmla="*/ 2866151 w 7106314"/>
              <a:gd name="connsiteY4633" fmla="*/ 5042718 h 6019653"/>
              <a:gd name="connsiteX4634" fmla="*/ 2858936 w 7106314"/>
              <a:gd name="connsiteY4634" fmla="*/ 5038219 h 6019653"/>
              <a:gd name="connsiteX4635" fmla="*/ 2856050 w 7106314"/>
              <a:gd name="connsiteY4635" fmla="*/ 5035219 h 6019653"/>
              <a:gd name="connsiteX4636" fmla="*/ 2854712 w 7106314"/>
              <a:gd name="connsiteY4636" fmla="*/ 5033829 h 6019653"/>
              <a:gd name="connsiteX4637" fmla="*/ 2854712 w 7106314"/>
              <a:gd name="connsiteY4637" fmla="*/ 5035708 h 6019653"/>
              <a:gd name="connsiteX4638" fmla="*/ 2853269 w 7106314"/>
              <a:gd name="connsiteY4638" fmla="*/ 5041708 h 6019653"/>
              <a:gd name="connsiteX4639" fmla="*/ 2850382 w 7106314"/>
              <a:gd name="connsiteY4639" fmla="*/ 5046207 h 6019653"/>
              <a:gd name="connsiteX4640" fmla="*/ 2847496 w 7106314"/>
              <a:gd name="connsiteY4640" fmla="*/ 5047708 h 6019653"/>
              <a:gd name="connsiteX4641" fmla="*/ 2841723 w 7106314"/>
              <a:gd name="connsiteY4641" fmla="*/ 5047708 h 6019653"/>
              <a:gd name="connsiteX4642" fmla="*/ 2833064 w 7106314"/>
              <a:gd name="connsiteY4642" fmla="*/ 5047708 h 6019653"/>
              <a:gd name="connsiteX4643" fmla="*/ 2792655 w 7106314"/>
              <a:gd name="connsiteY4643" fmla="*/ 5038708 h 6019653"/>
              <a:gd name="connsiteX4644" fmla="*/ 2755133 w 7106314"/>
              <a:gd name="connsiteY4644" fmla="*/ 5022209 h 6019653"/>
              <a:gd name="connsiteX4645" fmla="*/ 2732042 w 7106314"/>
              <a:gd name="connsiteY4645" fmla="*/ 5011710 h 6019653"/>
              <a:gd name="connsiteX4646" fmla="*/ 2706064 w 7106314"/>
              <a:gd name="connsiteY4646" fmla="*/ 5001210 h 6019653"/>
              <a:gd name="connsiteX4647" fmla="*/ 2714724 w 7106314"/>
              <a:gd name="connsiteY4647" fmla="*/ 4998210 h 6019653"/>
              <a:gd name="connsiteX4648" fmla="*/ 2723383 w 7106314"/>
              <a:gd name="connsiteY4648" fmla="*/ 4998210 h 6019653"/>
              <a:gd name="connsiteX4649" fmla="*/ 2733485 w 7106314"/>
              <a:gd name="connsiteY4649" fmla="*/ 4998210 h 6019653"/>
              <a:gd name="connsiteX4650" fmla="*/ 2743587 w 7106314"/>
              <a:gd name="connsiteY4650" fmla="*/ 4999710 h 6019653"/>
              <a:gd name="connsiteX4651" fmla="*/ 2717610 w 7106314"/>
              <a:gd name="connsiteY4651" fmla="*/ 4981711 h 6019653"/>
              <a:gd name="connsiteX4652" fmla="*/ 2693076 w 7106314"/>
              <a:gd name="connsiteY4652" fmla="*/ 4966712 h 6019653"/>
              <a:gd name="connsiteX4653" fmla="*/ 2667099 w 7106314"/>
              <a:gd name="connsiteY4653" fmla="*/ 4953212 h 6019653"/>
              <a:gd name="connsiteX4654" fmla="*/ 2644008 w 7106314"/>
              <a:gd name="connsiteY4654" fmla="*/ 4935213 h 6019653"/>
              <a:gd name="connsiteX4655" fmla="*/ 2644008 w 7106314"/>
              <a:gd name="connsiteY4655" fmla="*/ 4932214 h 6019653"/>
              <a:gd name="connsiteX4656" fmla="*/ 2644008 w 7106314"/>
              <a:gd name="connsiteY4656" fmla="*/ 4930714 h 6019653"/>
              <a:gd name="connsiteX4657" fmla="*/ 2688746 w 7106314"/>
              <a:gd name="connsiteY4657" fmla="*/ 4930714 h 6019653"/>
              <a:gd name="connsiteX4658" fmla="*/ 2693076 w 7106314"/>
              <a:gd name="connsiteY4658" fmla="*/ 4930714 h 6019653"/>
              <a:gd name="connsiteX4659" fmla="*/ 2694519 w 7106314"/>
              <a:gd name="connsiteY4659" fmla="*/ 4935213 h 6019653"/>
              <a:gd name="connsiteX4660" fmla="*/ 2710394 w 7106314"/>
              <a:gd name="connsiteY4660" fmla="*/ 4948713 h 6019653"/>
              <a:gd name="connsiteX4661" fmla="*/ 2727713 w 7106314"/>
              <a:gd name="connsiteY4661" fmla="*/ 4959212 h 6019653"/>
              <a:gd name="connsiteX4662" fmla="*/ 2747917 w 7106314"/>
              <a:gd name="connsiteY4662" fmla="*/ 4966712 h 6019653"/>
              <a:gd name="connsiteX4663" fmla="*/ 2766678 w 7106314"/>
              <a:gd name="connsiteY4663" fmla="*/ 4972712 h 6019653"/>
              <a:gd name="connsiteX4664" fmla="*/ 2786882 w 7106314"/>
              <a:gd name="connsiteY4664" fmla="*/ 4981711 h 6019653"/>
              <a:gd name="connsiteX4665" fmla="*/ 2788326 w 7106314"/>
              <a:gd name="connsiteY4665" fmla="*/ 4981711 h 6019653"/>
              <a:gd name="connsiteX4666" fmla="*/ 2790538 w 7106314"/>
              <a:gd name="connsiteY4666" fmla="*/ 4980562 h 6019653"/>
              <a:gd name="connsiteX4667" fmla="*/ 2786777 w 7106314"/>
              <a:gd name="connsiteY4667" fmla="*/ 4973722 h 6019653"/>
              <a:gd name="connsiteX4668" fmla="*/ 2781004 w 7106314"/>
              <a:gd name="connsiteY4668" fmla="*/ 4963223 h 6019653"/>
              <a:gd name="connsiteX4669" fmla="*/ 2772345 w 7106314"/>
              <a:gd name="connsiteY4669" fmla="*/ 4955723 h 6019653"/>
              <a:gd name="connsiteX4670" fmla="*/ 2759356 w 7106314"/>
              <a:gd name="connsiteY4670" fmla="*/ 4951224 h 6019653"/>
              <a:gd name="connsiteX4671" fmla="*/ 2750697 w 7106314"/>
              <a:gd name="connsiteY4671" fmla="*/ 4945224 h 6019653"/>
              <a:gd name="connsiteX4672" fmla="*/ 2737640 w 7106314"/>
              <a:gd name="connsiteY4672" fmla="*/ 4946581 h 6019653"/>
              <a:gd name="connsiteX4673" fmla="*/ 2736747 w 7106314"/>
              <a:gd name="connsiteY4673" fmla="*/ 4944724 h 6019653"/>
              <a:gd name="connsiteX4674" fmla="*/ 2737709 w 7106314"/>
              <a:gd name="connsiteY4674" fmla="*/ 4940724 h 6019653"/>
              <a:gd name="connsiteX4675" fmla="*/ 2740595 w 7106314"/>
              <a:gd name="connsiteY4675" fmla="*/ 4934724 h 6019653"/>
              <a:gd name="connsiteX4676" fmla="*/ 2737709 w 7106314"/>
              <a:gd name="connsiteY4676" fmla="*/ 4931724 h 6019653"/>
              <a:gd name="connsiteX4677" fmla="*/ 2736265 w 7106314"/>
              <a:gd name="connsiteY4677" fmla="*/ 4927225 h 6019653"/>
              <a:gd name="connsiteX4678" fmla="*/ 2730493 w 7106314"/>
              <a:gd name="connsiteY4678" fmla="*/ 4922725 h 6019653"/>
              <a:gd name="connsiteX4679" fmla="*/ 2724720 w 7106314"/>
              <a:gd name="connsiteY4679" fmla="*/ 4916725 h 6019653"/>
              <a:gd name="connsiteX4680" fmla="*/ 2723277 w 7106314"/>
              <a:gd name="connsiteY4680" fmla="*/ 4922725 h 6019653"/>
              <a:gd name="connsiteX4681" fmla="*/ 2723277 w 7106314"/>
              <a:gd name="connsiteY4681" fmla="*/ 4927225 h 6019653"/>
              <a:gd name="connsiteX4682" fmla="*/ 2724720 w 7106314"/>
              <a:gd name="connsiteY4682" fmla="*/ 4931724 h 6019653"/>
              <a:gd name="connsiteX4683" fmla="*/ 2729050 w 7106314"/>
              <a:gd name="connsiteY4683" fmla="*/ 4933225 h 6019653"/>
              <a:gd name="connsiteX4684" fmla="*/ 2730493 w 7106314"/>
              <a:gd name="connsiteY4684" fmla="*/ 4937724 h 6019653"/>
              <a:gd name="connsiteX4685" fmla="*/ 2734823 w 7106314"/>
              <a:gd name="connsiteY4685" fmla="*/ 4939224 h 6019653"/>
              <a:gd name="connsiteX4686" fmla="*/ 2736265 w 7106314"/>
              <a:gd name="connsiteY4686" fmla="*/ 4943724 h 6019653"/>
              <a:gd name="connsiteX4687" fmla="*/ 2736747 w 7106314"/>
              <a:gd name="connsiteY4687" fmla="*/ 4944724 h 6019653"/>
              <a:gd name="connsiteX4688" fmla="*/ 2736265 w 7106314"/>
              <a:gd name="connsiteY4688" fmla="*/ 4946723 h 6019653"/>
              <a:gd name="connsiteX4689" fmla="*/ 2737640 w 7106314"/>
              <a:gd name="connsiteY4689" fmla="*/ 4946581 h 6019653"/>
              <a:gd name="connsiteX4690" fmla="*/ 2737709 w 7106314"/>
              <a:gd name="connsiteY4690" fmla="*/ 4946723 h 6019653"/>
              <a:gd name="connsiteX4691" fmla="*/ 2737709 w 7106314"/>
              <a:gd name="connsiteY4691" fmla="*/ 4953724 h 6019653"/>
              <a:gd name="connsiteX4692" fmla="*/ 2731936 w 7106314"/>
              <a:gd name="connsiteY4692" fmla="*/ 4949723 h 6019653"/>
              <a:gd name="connsiteX4693" fmla="*/ 2724720 w 7106314"/>
              <a:gd name="connsiteY4693" fmla="*/ 4945224 h 6019653"/>
              <a:gd name="connsiteX4694" fmla="*/ 2651118 w 7106314"/>
              <a:gd name="connsiteY4694" fmla="*/ 4882227 h 6019653"/>
              <a:gd name="connsiteX4695" fmla="*/ 2646788 w 7106314"/>
              <a:gd name="connsiteY4695" fmla="*/ 4877727 h 6019653"/>
              <a:gd name="connsiteX4696" fmla="*/ 2641016 w 7106314"/>
              <a:gd name="connsiteY4696" fmla="*/ 4874727 h 6019653"/>
              <a:gd name="connsiteX4697" fmla="*/ 2635243 w 7106314"/>
              <a:gd name="connsiteY4697" fmla="*/ 4871728 h 6019653"/>
              <a:gd name="connsiteX4698" fmla="*/ 2626584 w 7106314"/>
              <a:gd name="connsiteY4698" fmla="*/ 4871728 h 6019653"/>
              <a:gd name="connsiteX4699" fmla="*/ 2613596 w 7106314"/>
              <a:gd name="connsiteY4699" fmla="*/ 4868728 h 6019653"/>
              <a:gd name="connsiteX4700" fmla="*/ 2602050 w 7106314"/>
              <a:gd name="connsiteY4700" fmla="*/ 4859728 h 6019653"/>
              <a:gd name="connsiteX4701" fmla="*/ 2590505 w 7106314"/>
              <a:gd name="connsiteY4701" fmla="*/ 4849229 h 6019653"/>
              <a:gd name="connsiteX4702" fmla="*/ 2577516 w 7106314"/>
              <a:gd name="connsiteY4702" fmla="*/ 4841729 h 6019653"/>
              <a:gd name="connsiteX4703" fmla="*/ 2565970 w 7106314"/>
              <a:gd name="connsiteY4703" fmla="*/ 4834230 h 6019653"/>
              <a:gd name="connsiteX4704" fmla="*/ 2552982 w 7106314"/>
              <a:gd name="connsiteY4704" fmla="*/ 4829730 h 6019653"/>
              <a:gd name="connsiteX4705" fmla="*/ 2527005 w 7106314"/>
              <a:gd name="connsiteY4705" fmla="*/ 4819231 h 6019653"/>
              <a:gd name="connsiteX4706" fmla="*/ 2503914 w 7106314"/>
              <a:gd name="connsiteY4706" fmla="*/ 4807232 h 6019653"/>
              <a:gd name="connsiteX4707" fmla="*/ 2444743 w 7106314"/>
              <a:gd name="connsiteY4707" fmla="*/ 4772733 h 6019653"/>
              <a:gd name="connsiteX4708" fmla="*/ 2387016 w 7106314"/>
              <a:gd name="connsiteY4708" fmla="*/ 4744235 h 6019653"/>
              <a:gd name="connsiteX4709" fmla="*/ 2378357 w 7106314"/>
              <a:gd name="connsiteY4709" fmla="*/ 4739735 h 6019653"/>
              <a:gd name="connsiteX4710" fmla="*/ 2371142 w 7106314"/>
              <a:gd name="connsiteY4710" fmla="*/ 4736735 h 6019653"/>
              <a:gd name="connsiteX4711" fmla="*/ 2260017 w 7106314"/>
              <a:gd name="connsiteY4711" fmla="*/ 4666240 h 6019653"/>
              <a:gd name="connsiteX4712" fmla="*/ 2239812 w 7106314"/>
              <a:gd name="connsiteY4712" fmla="*/ 4652740 h 6019653"/>
              <a:gd name="connsiteX4713" fmla="*/ 2218165 w 7106314"/>
              <a:gd name="connsiteY4713" fmla="*/ 4639241 h 6019653"/>
              <a:gd name="connsiteX4714" fmla="*/ 2183529 w 7106314"/>
              <a:gd name="connsiteY4714" fmla="*/ 4612243 h 6019653"/>
              <a:gd name="connsiteX4715" fmla="*/ 2144562 w 7106314"/>
              <a:gd name="connsiteY4715" fmla="*/ 4589743 h 6019653"/>
              <a:gd name="connsiteX4716" fmla="*/ 2130131 w 7106314"/>
              <a:gd name="connsiteY4716" fmla="*/ 4579244 h 6019653"/>
              <a:gd name="connsiteX4717" fmla="*/ 2120029 w 7106314"/>
              <a:gd name="connsiteY4717" fmla="*/ 4567245 h 6019653"/>
              <a:gd name="connsiteX4718" fmla="*/ 2108483 w 7106314"/>
              <a:gd name="connsiteY4718" fmla="*/ 4555246 h 6019653"/>
              <a:gd name="connsiteX4719" fmla="*/ 2089722 w 7106314"/>
              <a:gd name="connsiteY4719" fmla="*/ 4538746 h 6019653"/>
              <a:gd name="connsiteX4720" fmla="*/ 2072404 w 7106314"/>
              <a:gd name="connsiteY4720" fmla="*/ 4520747 h 6019653"/>
              <a:gd name="connsiteX4721" fmla="*/ 2046426 w 7106314"/>
              <a:gd name="connsiteY4721" fmla="*/ 4496749 h 6019653"/>
              <a:gd name="connsiteX4722" fmla="*/ 2020449 w 7106314"/>
              <a:gd name="connsiteY4722" fmla="*/ 4478750 h 6019653"/>
              <a:gd name="connsiteX4723" fmla="*/ 1993029 w 7106314"/>
              <a:gd name="connsiteY4723" fmla="*/ 4459251 h 6019653"/>
              <a:gd name="connsiteX4724" fmla="*/ 1965608 w 7106314"/>
              <a:gd name="connsiteY4724" fmla="*/ 4439752 h 6019653"/>
              <a:gd name="connsiteX4725" fmla="*/ 1942518 w 7106314"/>
              <a:gd name="connsiteY4725" fmla="*/ 4415753 h 6019653"/>
              <a:gd name="connsiteX4726" fmla="*/ 1925199 w 7106314"/>
              <a:gd name="connsiteY4726" fmla="*/ 4399254 h 6019653"/>
              <a:gd name="connsiteX4727" fmla="*/ 1904995 w 7106314"/>
              <a:gd name="connsiteY4727" fmla="*/ 4387255 h 6019653"/>
              <a:gd name="connsiteX4728" fmla="*/ 1887677 w 7106314"/>
              <a:gd name="connsiteY4728" fmla="*/ 4373755 h 6019653"/>
              <a:gd name="connsiteX4729" fmla="*/ 1844381 w 7106314"/>
              <a:gd name="connsiteY4729" fmla="*/ 4343757 h 6019653"/>
              <a:gd name="connsiteX4730" fmla="*/ 1838609 w 7106314"/>
              <a:gd name="connsiteY4730" fmla="*/ 4337757 h 6019653"/>
              <a:gd name="connsiteX4731" fmla="*/ 1835722 w 7106314"/>
              <a:gd name="connsiteY4731" fmla="*/ 4331758 h 6019653"/>
              <a:gd name="connsiteX4732" fmla="*/ 1831393 w 7106314"/>
              <a:gd name="connsiteY4732" fmla="*/ 4325758 h 6019653"/>
              <a:gd name="connsiteX4733" fmla="*/ 1899222 w 7106314"/>
              <a:gd name="connsiteY4733" fmla="*/ 4364756 h 6019653"/>
              <a:gd name="connsiteX4734" fmla="*/ 1968495 w 7106314"/>
              <a:gd name="connsiteY4734" fmla="*/ 4406754 h 6019653"/>
              <a:gd name="connsiteX4735" fmla="*/ 2034881 w 7106314"/>
              <a:gd name="connsiteY4735" fmla="*/ 4447252 h 6019653"/>
              <a:gd name="connsiteX4736" fmla="*/ 2039211 w 7106314"/>
              <a:gd name="connsiteY4736" fmla="*/ 4442752 h 6019653"/>
              <a:gd name="connsiteX4737" fmla="*/ 2017563 w 7106314"/>
              <a:gd name="connsiteY4737" fmla="*/ 4408254 h 6019653"/>
              <a:gd name="connsiteX4738" fmla="*/ 1993029 w 7106314"/>
              <a:gd name="connsiteY4738" fmla="*/ 4400754 h 6019653"/>
              <a:gd name="connsiteX4739" fmla="*/ 1975711 w 7106314"/>
              <a:gd name="connsiteY4739" fmla="*/ 4387255 h 6019653"/>
              <a:gd name="connsiteX4740" fmla="*/ 1965608 w 7106314"/>
              <a:gd name="connsiteY4740" fmla="*/ 4367756 h 6019653"/>
              <a:gd name="connsiteX4741" fmla="*/ 1962722 w 7106314"/>
              <a:gd name="connsiteY4741" fmla="*/ 4370756 h 6019653"/>
              <a:gd name="connsiteX4742" fmla="*/ 1958393 w 7106314"/>
              <a:gd name="connsiteY4742" fmla="*/ 4370756 h 6019653"/>
              <a:gd name="connsiteX4743" fmla="*/ 1958393 w 7106314"/>
              <a:gd name="connsiteY4743" fmla="*/ 4372256 h 6019653"/>
              <a:gd name="connsiteX4744" fmla="*/ 1919427 w 7106314"/>
              <a:gd name="connsiteY4744" fmla="*/ 4355756 h 6019653"/>
              <a:gd name="connsiteX4745" fmla="*/ 1923757 w 7106314"/>
              <a:gd name="connsiteY4745" fmla="*/ 4354257 h 6019653"/>
              <a:gd name="connsiteX4746" fmla="*/ 1929529 w 7106314"/>
              <a:gd name="connsiteY4746" fmla="*/ 4352757 h 6019653"/>
              <a:gd name="connsiteX4747" fmla="*/ 1935302 w 7106314"/>
              <a:gd name="connsiteY4747" fmla="*/ 4349757 h 6019653"/>
              <a:gd name="connsiteX4748" fmla="*/ 1942518 w 7106314"/>
              <a:gd name="connsiteY4748" fmla="*/ 4345258 h 6019653"/>
              <a:gd name="connsiteX4749" fmla="*/ 1913654 w 7106314"/>
              <a:gd name="connsiteY4749" fmla="*/ 4321259 h 6019653"/>
              <a:gd name="connsiteX4750" fmla="*/ 1881904 w 7106314"/>
              <a:gd name="connsiteY4750" fmla="*/ 4301759 h 6019653"/>
              <a:gd name="connsiteX4751" fmla="*/ 1848711 w 7106314"/>
              <a:gd name="connsiteY4751" fmla="*/ 4286760 h 6019653"/>
              <a:gd name="connsiteX4752" fmla="*/ 1848711 w 7106314"/>
              <a:gd name="connsiteY4752" fmla="*/ 4279261 h 6019653"/>
              <a:gd name="connsiteX4753" fmla="*/ 1847268 w 7106314"/>
              <a:gd name="connsiteY4753" fmla="*/ 4274761 h 6019653"/>
              <a:gd name="connsiteX4754" fmla="*/ 1842939 w 7106314"/>
              <a:gd name="connsiteY4754" fmla="*/ 4268761 h 6019653"/>
              <a:gd name="connsiteX4755" fmla="*/ 1838609 w 7106314"/>
              <a:gd name="connsiteY4755" fmla="*/ 4267262 h 6019653"/>
              <a:gd name="connsiteX4756" fmla="*/ 1832836 w 7106314"/>
              <a:gd name="connsiteY4756" fmla="*/ 4267262 h 6019653"/>
              <a:gd name="connsiteX4757" fmla="*/ 1825621 w 7106314"/>
              <a:gd name="connsiteY4757" fmla="*/ 4267262 h 6019653"/>
              <a:gd name="connsiteX4758" fmla="*/ 1819848 w 7106314"/>
              <a:gd name="connsiteY4758" fmla="*/ 4252263 h 6019653"/>
              <a:gd name="connsiteX4759" fmla="*/ 1811189 w 7106314"/>
              <a:gd name="connsiteY4759" fmla="*/ 4238763 h 6019653"/>
              <a:gd name="connsiteX4760" fmla="*/ 1818404 w 7106314"/>
              <a:gd name="connsiteY4760" fmla="*/ 4241763 h 6019653"/>
              <a:gd name="connsiteX4761" fmla="*/ 1824177 w 7106314"/>
              <a:gd name="connsiteY4761" fmla="*/ 4244763 h 6019653"/>
              <a:gd name="connsiteX4762" fmla="*/ 1829950 w 7106314"/>
              <a:gd name="connsiteY4762" fmla="*/ 4247763 h 6019653"/>
              <a:gd name="connsiteX4763" fmla="*/ 1837166 w 7106314"/>
              <a:gd name="connsiteY4763" fmla="*/ 4252263 h 6019653"/>
              <a:gd name="connsiteX4764" fmla="*/ 1824177 w 7106314"/>
              <a:gd name="connsiteY4764" fmla="*/ 4232763 h 6019653"/>
              <a:gd name="connsiteX4765" fmla="*/ 1805416 w 7106314"/>
              <a:gd name="connsiteY4765" fmla="*/ 4223764 h 6019653"/>
              <a:gd name="connsiteX4766" fmla="*/ 1808302 w 7106314"/>
              <a:gd name="connsiteY4766" fmla="*/ 4223764 h 6019653"/>
              <a:gd name="connsiteX4767" fmla="*/ 1802530 w 7106314"/>
              <a:gd name="connsiteY4767" fmla="*/ 4217764 h 6019653"/>
              <a:gd name="connsiteX4768" fmla="*/ 1796757 w 7106314"/>
              <a:gd name="connsiteY4768" fmla="*/ 4211765 h 6019653"/>
              <a:gd name="connsiteX4769" fmla="*/ 1790984 w 7106314"/>
              <a:gd name="connsiteY4769" fmla="*/ 4205765 h 6019653"/>
              <a:gd name="connsiteX4770" fmla="*/ 1741609 w 7106314"/>
              <a:gd name="connsiteY4770" fmla="*/ 4172979 h 6019653"/>
              <a:gd name="connsiteX4771" fmla="*/ 1741916 w 7106314"/>
              <a:gd name="connsiteY4771" fmla="*/ 4172767 h 6019653"/>
              <a:gd name="connsiteX4772" fmla="*/ 1739885 w 7106314"/>
              <a:gd name="connsiteY4772" fmla="*/ 4171267 h 6019653"/>
              <a:gd name="connsiteX4773" fmla="*/ 1743359 w 7106314"/>
              <a:gd name="connsiteY4773" fmla="*/ 4171267 h 6019653"/>
              <a:gd name="connsiteX4774" fmla="*/ 1747689 w 7106314"/>
              <a:gd name="connsiteY4774" fmla="*/ 4172767 h 6019653"/>
              <a:gd name="connsiteX4775" fmla="*/ 1753462 w 7106314"/>
              <a:gd name="connsiteY4775" fmla="*/ 4172767 h 6019653"/>
              <a:gd name="connsiteX4776" fmla="*/ 1727485 w 7106314"/>
              <a:gd name="connsiteY4776" fmla="*/ 4148768 h 6019653"/>
              <a:gd name="connsiteX4777" fmla="*/ 1704394 w 7106314"/>
              <a:gd name="connsiteY4777" fmla="*/ 4129269 h 6019653"/>
              <a:gd name="connsiteX4778" fmla="*/ 1717382 w 7106314"/>
              <a:gd name="connsiteY4778" fmla="*/ 4132269 h 6019653"/>
              <a:gd name="connsiteX4779" fmla="*/ 1727485 w 7106314"/>
              <a:gd name="connsiteY4779" fmla="*/ 4141269 h 6019653"/>
              <a:gd name="connsiteX4780" fmla="*/ 1741916 w 7106314"/>
              <a:gd name="connsiteY4780" fmla="*/ 4142768 h 6019653"/>
              <a:gd name="connsiteX4781" fmla="*/ 1737586 w 7106314"/>
              <a:gd name="connsiteY4781" fmla="*/ 4136769 h 6019653"/>
              <a:gd name="connsiteX4782" fmla="*/ 1733257 w 7106314"/>
              <a:gd name="connsiteY4782" fmla="*/ 4132269 h 6019653"/>
              <a:gd name="connsiteX4783" fmla="*/ 1727485 w 7106314"/>
              <a:gd name="connsiteY4783" fmla="*/ 4126270 h 6019653"/>
              <a:gd name="connsiteX4784" fmla="*/ 1661098 w 7106314"/>
              <a:gd name="connsiteY4784" fmla="*/ 4084272 h 6019653"/>
              <a:gd name="connsiteX4785" fmla="*/ 1639450 w 7106314"/>
              <a:gd name="connsiteY4785" fmla="*/ 4073772 h 6019653"/>
              <a:gd name="connsiteX4786" fmla="*/ 1618258 w 7106314"/>
              <a:gd name="connsiteY4786" fmla="*/ 4077902 h 6019653"/>
              <a:gd name="connsiteX4787" fmla="*/ 1616359 w 7106314"/>
              <a:gd name="connsiteY4787" fmla="*/ 4075273 h 6019653"/>
              <a:gd name="connsiteX4788" fmla="*/ 1614564 w 7106314"/>
              <a:gd name="connsiteY4788" fmla="*/ 4074539 h 6019653"/>
              <a:gd name="connsiteX4789" fmla="*/ 1612030 w 7106314"/>
              <a:gd name="connsiteY4789" fmla="*/ 4069273 h 6019653"/>
              <a:gd name="connsiteX4790" fmla="*/ 1609144 w 7106314"/>
              <a:gd name="connsiteY4790" fmla="*/ 4063273 h 6019653"/>
              <a:gd name="connsiteX4791" fmla="*/ 1603371 w 7106314"/>
              <a:gd name="connsiteY4791" fmla="*/ 4057274 h 6019653"/>
              <a:gd name="connsiteX4792" fmla="*/ 1596155 w 7106314"/>
              <a:gd name="connsiteY4792" fmla="*/ 4051274 h 6019653"/>
              <a:gd name="connsiteX4793" fmla="*/ 1588939 w 7106314"/>
              <a:gd name="connsiteY4793" fmla="*/ 4049773 h 6019653"/>
              <a:gd name="connsiteX4794" fmla="*/ 1587496 w 7106314"/>
              <a:gd name="connsiteY4794" fmla="*/ 4046774 h 6019653"/>
              <a:gd name="connsiteX4795" fmla="*/ 1583167 w 7106314"/>
              <a:gd name="connsiteY4795" fmla="*/ 4046774 h 6019653"/>
              <a:gd name="connsiteX4796" fmla="*/ 1581723 w 7106314"/>
              <a:gd name="connsiteY4796" fmla="*/ 4049773 h 6019653"/>
              <a:gd name="connsiteX4797" fmla="*/ 1578837 w 7106314"/>
              <a:gd name="connsiteY4797" fmla="*/ 4051274 h 6019653"/>
              <a:gd name="connsiteX4798" fmla="*/ 1577394 w 7106314"/>
              <a:gd name="connsiteY4798" fmla="*/ 4052773 h 6019653"/>
              <a:gd name="connsiteX4799" fmla="*/ 1575950 w 7106314"/>
              <a:gd name="connsiteY4799" fmla="*/ 4058773 h 6019653"/>
              <a:gd name="connsiteX4800" fmla="*/ 1614564 w 7106314"/>
              <a:gd name="connsiteY4800" fmla="*/ 4074539 h 6019653"/>
              <a:gd name="connsiteX4801" fmla="*/ 1616359 w 7106314"/>
              <a:gd name="connsiteY4801" fmla="*/ 4078272 h 6019653"/>
              <a:gd name="connsiteX4802" fmla="*/ 1618258 w 7106314"/>
              <a:gd name="connsiteY4802" fmla="*/ 4077902 h 6019653"/>
              <a:gd name="connsiteX4803" fmla="*/ 1629348 w 7106314"/>
              <a:gd name="connsiteY4803" fmla="*/ 4093271 h 6019653"/>
              <a:gd name="connsiteX4804" fmla="*/ 1649553 w 7106314"/>
              <a:gd name="connsiteY4804" fmla="*/ 4108271 h 6019653"/>
              <a:gd name="connsiteX4805" fmla="*/ 1666871 w 7106314"/>
              <a:gd name="connsiteY4805" fmla="*/ 4120270 h 6019653"/>
              <a:gd name="connsiteX4806" fmla="*/ 1687076 w 7106314"/>
              <a:gd name="connsiteY4806" fmla="*/ 4132269 h 6019653"/>
              <a:gd name="connsiteX4807" fmla="*/ 1739885 w 7106314"/>
              <a:gd name="connsiteY4807" fmla="*/ 4171267 h 6019653"/>
              <a:gd name="connsiteX4808" fmla="*/ 1739030 w 7106314"/>
              <a:gd name="connsiteY4808" fmla="*/ 4171267 h 6019653"/>
              <a:gd name="connsiteX4809" fmla="*/ 1741609 w 7106314"/>
              <a:gd name="connsiteY4809" fmla="*/ 4172979 h 6019653"/>
              <a:gd name="connsiteX4810" fmla="*/ 1737586 w 7106314"/>
              <a:gd name="connsiteY4810" fmla="*/ 4175766 h 6019653"/>
              <a:gd name="connsiteX4811" fmla="*/ 1736144 w 7106314"/>
              <a:gd name="connsiteY4811" fmla="*/ 4177267 h 6019653"/>
              <a:gd name="connsiteX4812" fmla="*/ 1736144 w 7106314"/>
              <a:gd name="connsiteY4812" fmla="*/ 4178766 h 6019653"/>
              <a:gd name="connsiteX4813" fmla="*/ 1736144 w 7106314"/>
              <a:gd name="connsiteY4813" fmla="*/ 4181766 h 6019653"/>
              <a:gd name="connsiteX4814" fmla="*/ 1739030 w 7106314"/>
              <a:gd name="connsiteY4814" fmla="*/ 4184766 h 6019653"/>
              <a:gd name="connsiteX4815" fmla="*/ 1743359 w 7106314"/>
              <a:gd name="connsiteY4815" fmla="*/ 4189266 h 6019653"/>
              <a:gd name="connsiteX4816" fmla="*/ 1697177 w 7106314"/>
              <a:gd name="connsiteY4816" fmla="*/ 4163767 h 6019653"/>
              <a:gd name="connsiteX4817" fmla="*/ 1689962 w 7106314"/>
              <a:gd name="connsiteY4817" fmla="*/ 4159268 h 6019653"/>
              <a:gd name="connsiteX4818" fmla="*/ 1684189 w 7106314"/>
              <a:gd name="connsiteY4818" fmla="*/ 4153268 h 6019653"/>
              <a:gd name="connsiteX4819" fmla="*/ 1678416 w 7106314"/>
              <a:gd name="connsiteY4819" fmla="*/ 4147268 h 6019653"/>
              <a:gd name="connsiteX4820" fmla="*/ 1672644 w 7106314"/>
              <a:gd name="connsiteY4820" fmla="*/ 4144269 h 6019653"/>
              <a:gd name="connsiteX4821" fmla="*/ 1666871 w 7106314"/>
              <a:gd name="connsiteY4821" fmla="*/ 4147268 h 6019653"/>
              <a:gd name="connsiteX4822" fmla="*/ 1662541 w 7106314"/>
              <a:gd name="connsiteY4822" fmla="*/ 4148768 h 6019653"/>
              <a:gd name="connsiteX4823" fmla="*/ 1656768 w 7106314"/>
              <a:gd name="connsiteY4823" fmla="*/ 4153268 h 6019653"/>
              <a:gd name="connsiteX4824" fmla="*/ 1653882 w 7106314"/>
              <a:gd name="connsiteY4824" fmla="*/ 4156268 h 6019653"/>
              <a:gd name="connsiteX4825" fmla="*/ 1648109 w 7106314"/>
              <a:gd name="connsiteY4825" fmla="*/ 4160767 h 6019653"/>
              <a:gd name="connsiteX4826" fmla="*/ 1639450 w 7106314"/>
              <a:gd name="connsiteY4826" fmla="*/ 4150268 h 6019653"/>
              <a:gd name="connsiteX4827" fmla="*/ 1629348 w 7106314"/>
              <a:gd name="connsiteY4827" fmla="*/ 4142768 h 6019653"/>
              <a:gd name="connsiteX4828" fmla="*/ 1622132 w 7106314"/>
              <a:gd name="connsiteY4828" fmla="*/ 4130769 h 6019653"/>
              <a:gd name="connsiteX4829" fmla="*/ 1609144 w 7106314"/>
              <a:gd name="connsiteY4829" fmla="*/ 4132269 h 6019653"/>
              <a:gd name="connsiteX4830" fmla="*/ 1596155 w 7106314"/>
              <a:gd name="connsiteY4830" fmla="*/ 4126270 h 6019653"/>
              <a:gd name="connsiteX4831" fmla="*/ 1588939 w 7106314"/>
              <a:gd name="connsiteY4831" fmla="*/ 4114270 h 6019653"/>
              <a:gd name="connsiteX4832" fmla="*/ 1575950 w 7106314"/>
              <a:gd name="connsiteY4832" fmla="*/ 4100771 h 6019653"/>
              <a:gd name="connsiteX4833" fmla="*/ 1557190 w 7106314"/>
              <a:gd name="connsiteY4833" fmla="*/ 4093271 h 6019653"/>
              <a:gd name="connsiteX4834" fmla="*/ 1539871 w 7106314"/>
              <a:gd name="connsiteY4834" fmla="*/ 4091771 h 6019653"/>
              <a:gd name="connsiteX4835" fmla="*/ 1529769 w 7106314"/>
              <a:gd name="connsiteY4835" fmla="*/ 4091771 h 6019653"/>
              <a:gd name="connsiteX4836" fmla="*/ 1522554 w 7106314"/>
              <a:gd name="connsiteY4836" fmla="*/ 4090272 h 6019653"/>
              <a:gd name="connsiteX4837" fmla="*/ 1512451 w 7106314"/>
              <a:gd name="connsiteY4837" fmla="*/ 4085771 h 6019653"/>
              <a:gd name="connsiteX4838" fmla="*/ 1508121 w 7106314"/>
              <a:gd name="connsiteY4838" fmla="*/ 4085771 h 6019653"/>
              <a:gd name="connsiteX4839" fmla="*/ 1502349 w 7106314"/>
              <a:gd name="connsiteY4839" fmla="*/ 4081272 h 6019653"/>
              <a:gd name="connsiteX4840" fmla="*/ 1496576 w 7106314"/>
              <a:gd name="connsiteY4840" fmla="*/ 4081272 h 6019653"/>
              <a:gd name="connsiteX4841" fmla="*/ 1490803 w 7106314"/>
              <a:gd name="connsiteY4841" fmla="*/ 4079772 h 6019653"/>
              <a:gd name="connsiteX4842" fmla="*/ 1485031 w 7106314"/>
              <a:gd name="connsiteY4842" fmla="*/ 4079772 h 6019653"/>
              <a:gd name="connsiteX4843" fmla="*/ 1482144 w 7106314"/>
              <a:gd name="connsiteY4843" fmla="*/ 4078272 h 6019653"/>
              <a:gd name="connsiteX4844" fmla="*/ 1479258 w 7106314"/>
              <a:gd name="connsiteY4844" fmla="*/ 4073772 h 6019653"/>
              <a:gd name="connsiteX4845" fmla="*/ 1477814 w 7106314"/>
              <a:gd name="connsiteY4845" fmla="*/ 4069273 h 6019653"/>
              <a:gd name="connsiteX4846" fmla="*/ 1474928 w 7106314"/>
              <a:gd name="connsiteY4846" fmla="*/ 4066273 h 6019653"/>
              <a:gd name="connsiteX4847" fmla="*/ 1473485 w 7106314"/>
              <a:gd name="connsiteY4847" fmla="*/ 4057274 h 6019653"/>
              <a:gd name="connsiteX4848" fmla="*/ 1477814 w 7106314"/>
              <a:gd name="connsiteY4848" fmla="*/ 4055773 h 6019653"/>
              <a:gd name="connsiteX4849" fmla="*/ 1483587 w 7106314"/>
              <a:gd name="connsiteY4849" fmla="*/ 4051274 h 6019653"/>
              <a:gd name="connsiteX4850" fmla="*/ 1490803 w 7106314"/>
              <a:gd name="connsiteY4850" fmla="*/ 4049773 h 6019653"/>
              <a:gd name="connsiteX4851" fmla="*/ 1467712 w 7106314"/>
              <a:gd name="connsiteY4851" fmla="*/ 4031774 h 6019653"/>
              <a:gd name="connsiteX4852" fmla="*/ 1446064 w 7106314"/>
              <a:gd name="connsiteY4852" fmla="*/ 4016775 h 6019653"/>
              <a:gd name="connsiteX4853" fmla="*/ 1421531 w 7106314"/>
              <a:gd name="connsiteY4853" fmla="*/ 4004776 h 6019653"/>
              <a:gd name="connsiteX4854" fmla="*/ 1414314 w 7106314"/>
              <a:gd name="connsiteY4854" fmla="*/ 4003277 h 6019653"/>
              <a:gd name="connsiteX4855" fmla="*/ 1408542 w 7106314"/>
              <a:gd name="connsiteY4855" fmla="*/ 4000277 h 6019653"/>
              <a:gd name="connsiteX4856" fmla="*/ 1402769 w 7106314"/>
              <a:gd name="connsiteY4856" fmla="*/ 3995776 h 6019653"/>
              <a:gd name="connsiteX4857" fmla="*/ 1399883 w 7106314"/>
              <a:gd name="connsiteY4857" fmla="*/ 3992777 h 6019653"/>
              <a:gd name="connsiteX4858" fmla="*/ 1396997 w 7106314"/>
              <a:gd name="connsiteY4858" fmla="*/ 3988277 h 6019653"/>
              <a:gd name="connsiteX4859" fmla="*/ 1395554 w 7106314"/>
              <a:gd name="connsiteY4859" fmla="*/ 3982278 h 6019653"/>
              <a:gd name="connsiteX4860" fmla="*/ 1395554 w 7106314"/>
              <a:gd name="connsiteY4860" fmla="*/ 3974778 h 6019653"/>
              <a:gd name="connsiteX4861" fmla="*/ 1373905 w 7106314"/>
              <a:gd name="connsiteY4861" fmla="*/ 3970278 h 6019653"/>
              <a:gd name="connsiteX4862" fmla="*/ 1356587 w 7106314"/>
              <a:gd name="connsiteY4862" fmla="*/ 3961279 h 6019653"/>
              <a:gd name="connsiteX4863" fmla="*/ 1340713 w 7106314"/>
              <a:gd name="connsiteY4863" fmla="*/ 3949280 h 6019653"/>
              <a:gd name="connsiteX4864" fmla="*/ 1323395 w 7106314"/>
              <a:gd name="connsiteY4864" fmla="*/ 3937280 h 6019653"/>
              <a:gd name="connsiteX4865" fmla="*/ 1327724 w 7106314"/>
              <a:gd name="connsiteY4865" fmla="*/ 3932780 h 6019653"/>
              <a:gd name="connsiteX4866" fmla="*/ 1330610 w 7106314"/>
              <a:gd name="connsiteY4866" fmla="*/ 3926780 h 6019653"/>
              <a:gd name="connsiteX4867" fmla="*/ 1284428 w 7106314"/>
              <a:gd name="connsiteY4867" fmla="*/ 3901282 h 6019653"/>
              <a:gd name="connsiteX4868" fmla="*/ 1281543 w 7106314"/>
              <a:gd name="connsiteY4868" fmla="*/ 3905782 h 6019653"/>
              <a:gd name="connsiteX4869" fmla="*/ 1285872 w 7106314"/>
              <a:gd name="connsiteY4869" fmla="*/ 3913282 h 6019653"/>
              <a:gd name="connsiteX4870" fmla="*/ 1281543 w 7106314"/>
              <a:gd name="connsiteY4870" fmla="*/ 3917781 h 6019653"/>
              <a:gd name="connsiteX4871" fmla="*/ 1278656 w 7106314"/>
              <a:gd name="connsiteY4871" fmla="*/ 3919281 h 6019653"/>
              <a:gd name="connsiteX4872" fmla="*/ 1274327 w 7106314"/>
              <a:gd name="connsiteY4872" fmla="*/ 3919281 h 6019653"/>
              <a:gd name="connsiteX4873" fmla="*/ 1269997 w 7106314"/>
              <a:gd name="connsiteY4873" fmla="*/ 3919281 h 6019653"/>
              <a:gd name="connsiteX4874" fmla="*/ 1268554 w 7106314"/>
              <a:gd name="connsiteY4874" fmla="*/ 3917781 h 6019653"/>
              <a:gd name="connsiteX4875" fmla="*/ 1264224 w 7106314"/>
              <a:gd name="connsiteY4875" fmla="*/ 3914781 h 6019653"/>
              <a:gd name="connsiteX4876" fmla="*/ 1259895 w 7106314"/>
              <a:gd name="connsiteY4876" fmla="*/ 3911781 h 6019653"/>
              <a:gd name="connsiteX4877" fmla="*/ 1257009 w 7106314"/>
              <a:gd name="connsiteY4877" fmla="*/ 3905782 h 6019653"/>
              <a:gd name="connsiteX4878" fmla="*/ 1258451 w 7106314"/>
              <a:gd name="connsiteY4878" fmla="*/ 3898282 h 6019653"/>
              <a:gd name="connsiteX4879" fmla="*/ 1259895 w 7106314"/>
              <a:gd name="connsiteY4879" fmla="*/ 3892283 h 6019653"/>
              <a:gd name="connsiteX4880" fmla="*/ 1259895 w 7106314"/>
              <a:gd name="connsiteY4880" fmla="*/ 3889283 h 6019653"/>
              <a:gd name="connsiteX4881" fmla="*/ 1259895 w 7106314"/>
              <a:gd name="connsiteY4881" fmla="*/ 3886283 h 6019653"/>
              <a:gd name="connsiteX4882" fmla="*/ 1258451 w 7106314"/>
              <a:gd name="connsiteY4882" fmla="*/ 3884783 h 6019653"/>
              <a:gd name="connsiteX4883" fmla="*/ 1252679 w 7106314"/>
              <a:gd name="connsiteY4883" fmla="*/ 3884783 h 6019653"/>
              <a:gd name="connsiteX4884" fmla="*/ 1257009 w 7106314"/>
              <a:gd name="connsiteY4884" fmla="*/ 3905782 h 6019653"/>
              <a:gd name="connsiteX4885" fmla="*/ 1246906 w 7106314"/>
              <a:gd name="connsiteY4885" fmla="*/ 3911781 h 6019653"/>
              <a:gd name="connsiteX4886" fmla="*/ 1236804 w 7106314"/>
              <a:gd name="connsiteY4886" fmla="*/ 3919281 h 6019653"/>
              <a:gd name="connsiteX4887" fmla="*/ 1219487 w 7106314"/>
              <a:gd name="connsiteY4887" fmla="*/ 3908781 h 6019653"/>
              <a:gd name="connsiteX4888" fmla="*/ 1203610 w 7106314"/>
              <a:gd name="connsiteY4888" fmla="*/ 3898282 h 6019653"/>
              <a:gd name="connsiteX4889" fmla="*/ 1190622 w 7106314"/>
              <a:gd name="connsiteY4889" fmla="*/ 3884783 h 6019653"/>
              <a:gd name="connsiteX4890" fmla="*/ 1168974 w 7106314"/>
              <a:gd name="connsiteY4890" fmla="*/ 3860784 h 6019653"/>
              <a:gd name="connsiteX4891" fmla="*/ 1142997 w 7106314"/>
              <a:gd name="connsiteY4891" fmla="*/ 3839785 h 6019653"/>
              <a:gd name="connsiteX4892" fmla="*/ 1141554 w 7106314"/>
              <a:gd name="connsiteY4892" fmla="*/ 3838286 h 6019653"/>
              <a:gd name="connsiteX4893" fmla="*/ 1137224 w 7106314"/>
              <a:gd name="connsiteY4893" fmla="*/ 3838286 h 6019653"/>
              <a:gd name="connsiteX4894" fmla="*/ 1135782 w 7106314"/>
              <a:gd name="connsiteY4894" fmla="*/ 3838286 h 6019653"/>
              <a:gd name="connsiteX4895" fmla="*/ 1131452 w 7106314"/>
              <a:gd name="connsiteY4895" fmla="*/ 3838286 h 6019653"/>
              <a:gd name="connsiteX4896" fmla="*/ 1125679 w 7106314"/>
              <a:gd name="connsiteY4896" fmla="*/ 3838286 h 6019653"/>
              <a:gd name="connsiteX4897" fmla="*/ 1119906 w 7106314"/>
              <a:gd name="connsiteY4897" fmla="*/ 3835286 h 6019653"/>
              <a:gd name="connsiteX4898" fmla="*/ 1115577 w 7106314"/>
              <a:gd name="connsiteY4898" fmla="*/ 3832286 h 6019653"/>
              <a:gd name="connsiteX4899" fmla="*/ 1114133 w 7106314"/>
              <a:gd name="connsiteY4899" fmla="*/ 3827786 h 6019653"/>
              <a:gd name="connsiteX4900" fmla="*/ 1114133 w 7106314"/>
              <a:gd name="connsiteY4900" fmla="*/ 3820287 h 6019653"/>
              <a:gd name="connsiteX4901" fmla="*/ 1114133 w 7106314"/>
              <a:gd name="connsiteY4901" fmla="*/ 3817287 h 6019653"/>
              <a:gd name="connsiteX4902" fmla="*/ 1114133 w 7106314"/>
              <a:gd name="connsiteY4902" fmla="*/ 3815787 h 6019653"/>
              <a:gd name="connsiteX4903" fmla="*/ 1102588 w 7106314"/>
              <a:gd name="connsiteY4903" fmla="*/ 3803787 h 6019653"/>
              <a:gd name="connsiteX4904" fmla="*/ 1093930 w 7106314"/>
              <a:gd name="connsiteY4904" fmla="*/ 3787289 h 6019653"/>
              <a:gd name="connsiteX4905" fmla="*/ 1086714 w 7106314"/>
              <a:gd name="connsiteY4905" fmla="*/ 3772289 h 6019653"/>
              <a:gd name="connsiteX4906" fmla="*/ 1076611 w 7106314"/>
              <a:gd name="connsiteY4906" fmla="*/ 3758790 h 6019653"/>
              <a:gd name="connsiteX4907" fmla="*/ 1063623 w 7106314"/>
              <a:gd name="connsiteY4907" fmla="*/ 3751291 h 6019653"/>
              <a:gd name="connsiteX4908" fmla="*/ 1057850 w 7106314"/>
              <a:gd name="connsiteY4908" fmla="*/ 3746790 h 6019653"/>
              <a:gd name="connsiteX4909" fmla="*/ 1054964 w 7106314"/>
              <a:gd name="connsiteY4909" fmla="*/ 3742291 h 6019653"/>
              <a:gd name="connsiteX4910" fmla="*/ 1052077 w 7106314"/>
              <a:gd name="connsiteY4910" fmla="*/ 3736291 h 6019653"/>
              <a:gd name="connsiteX4911" fmla="*/ 1076611 w 7106314"/>
              <a:gd name="connsiteY4911" fmla="*/ 3748291 h 6019653"/>
              <a:gd name="connsiteX4912" fmla="*/ 1099702 w 7106314"/>
              <a:gd name="connsiteY4912" fmla="*/ 3760290 h 6019653"/>
              <a:gd name="connsiteX4913" fmla="*/ 1124236 w 7106314"/>
              <a:gd name="connsiteY4913" fmla="*/ 3770789 h 6019653"/>
              <a:gd name="connsiteX4914" fmla="*/ 1151657 w 7106314"/>
              <a:gd name="connsiteY4914" fmla="*/ 3775289 h 6019653"/>
              <a:gd name="connsiteX4915" fmla="*/ 1138668 w 7106314"/>
              <a:gd name="connsiteY4915" fmla="*/ 3757290 h 6019653"/>
              <a:gd name="connsiteX4916" fmla="*/ 1125679 w 7106314"/>
              <a:gd name="connsiteY4916" fmla="*/ 3740791 h 6019653"/>
              <a:gd name="connsiteX4917" fmla="*/ 1105474 w 7106314"/>
              <a:gd name="connsiteY4917" fmla="*/ 3731791 h 6019653"/>
              <a:gd name="connsiteX4918" fmla="*/ 1098259 w 7106314"/>
              <a:gd name="connsiteY4918" fmla="*/ 3728791 h 6019653"/>
              <a:gd name="connsiteX4919" fmla="*/ 1091043 w 7106314"/>
              <a:gd name="connsiteY4919" fmla="*/ 3722792 h 6019653"/>
              <a:gd name="connsiteX4920" fmla="*/ 1082384 w 7106314"/>
              <a:gd name="connsiteY4920" fmla="*/ 3718292 h 6019653"/>
              <a:gd name="connsiteX4921" fmla="*/ 1049191 w 7106314"/>
              <a:gd name="connsiteY4921" fmla="*/ 3706293 h 6019653"/>
              <a:gd name="connsiteX4922" fmla="*/ 1044861 w 7106314"/>
              <a:gd name="connsiteY4922" fmla="*/ 3703293 h 6019653"/>
              <a:gd name="connsiteX4923" fmla="*/ 1041975 w 7106314"/>
              <a:gd name="connsiteY4923" fmla="*/ 3701793 h 6019653"/>
              <a:gd name="connsiteX4924" fmla="*/ 1037646 w 7106314"/>
              <a:gd name="connsiteY4924" fmla="*/ 3700293 h 6019653"/>
              <a:gd name="connsiteX4925" fmla="*/ 1033316 w 7106314"/>
              <a:gd name="connsiteY4925" fmla="*/ 3697294 h 6019653"/>
              <a:gd name="connsiteX4926" fmla="*/ 1031873 w 7106314"/>
              <a:gd name="connsiteY4926" fmla="*/ 3694294 h 6019653"/>
              <a:gd name="connsiteX4927" fmla="*/ 1030429 w 7106314"/>
              <a:gd name="connsiteY4927" fmla="*/ 3688294 h 6019653"/>
              <a:gd name="connsiteX4928" fmla="*/ 1030429 w 7106314"/>
              <a:gd name="connsiteY4928" fmla="*/ 3685294 h 6019653"/>
              <a:gd name="connsiteX4929" fmla="*/ 1027543 w 7106314"/>
              <a:gd name="connsiteY4929" fmla="*/ 3682294 h 6019653"/>
              <a:gd name="connsiteX4930" fmla="*/ 1003009 w 7106314"/>
              <a:gd name="connsiteY4930" fmla="*/ 3668795 h 6019653"/>
              <a:gd name="connsiteX4931" fmla="*/ 975588 w 7106314"/>
              <a:gd name="connsiteY4931" fmla="*/ 3659795 h 6019653"/>
              <a:gd name="connsiteX4932" fmla="*/ 984247 w 7106314"/>
              <a:gd name="connsiteY4932" fmla="*/ 3673295 h 6019653"/>
              <a:gd name="connsiteX4933" fmla="*/ 971259 w 7106314"/>
              <a:gd name="connsiteY4933" fmla="*/ 3677794 h 6019653"/>
              <a:gd name="connsiteX4934" fmla="*/ 958270 w 7106314"/>
              <a:gd name="connsiteY4934" fmla="*/ 3677794 h 6019653"/>
              <a:gd name="connsiteX4935" fmla="*/ 943839 w 7106314"/>
              <a:gd name="connsiteY4935" fmla="*/ 3671795 h 6019653"/>
              <a:gd name="connsiteX4936" fmla="*/ 926520 w 7106314"/>
              <a:gd name="connsiteY4936" fmla="*/ 3662795 h 6019653"/>
              <a:gd name="connsiteX4937" fmla="*/ 930850 w 7106314"/>
              <a:gd name="connsiteY4937" fmla="*/ 3659795 h 6019653"/>
              <a:gd name="connsiteX4938" fmla="*/ 936623 w 7106314"/>
              <a:gd name="connsiteY4938" fmla="*/ 3656795 h 6019653"/>
              <a:gd name="connsiteX4939" fmla="*/ 939509 w 7106314"/>
              <a:gd name="connsiteY4939" fmla="*/ 3656795 h 6019653"/>
              <a:gd name="connsiteX4940" fmla="*/ 945282 w 7106314"/>
              <a:gd name="connsiteY4940" fmla="*/ 3659795 h 6019653"/>
              <a:gd name="connsiteX4941" fmla="*/ 949611 w 7106314"/>
              <a:gd name="connsiteY4941" fmla="*/ 3659795 h 6019653"/>
              <a:gd name="connsiteX4942" fmla="*/ 955384 w 7106314"/>
              <a:gd name="connsiteY4942" fmla="*/ 3659795 h 6019653"/>
              <a:gd name="connsiteX4943" fmla="*/ 958270 w 7106314"/>
              <a:gd name="connsiteY4943" fmla="*/ 3653796 h 6019653"/>
              <a:gd name="connsiteX4944" fmla="*/ 959714 w 7106314"/>
              <a:gd name="connsiteY4944" fmla="*/ 3644796 h 6019653"/>
              <a:gd name="connsiteX4945" fmla="*/ 961157 w 7106314"/>
              <a:gd name="connsiteY4945" fmla="*/ 3637297 h 6019653"/>
              <a:gd name="connsiteX4946" fmla="*/ 939509 w 7106314"/>
              <a:gd name="connsiteY4946" fmla="*/ 3616298 h 6019653"/>
              <a:gd name="connsiteX4947" fmla="*/ 939509 w 7106314"/>
              <a:gd name="connsiteY4947" fmla="*/ 3614798 h 6019653"/>
              <a:gd name="connsiteX4948" fmla="*/ 951055 w 7106314"/>
              <a:gd name="connsiteY4948" fmla="*/ 3614798 h 6019653"/>
              <a:gd name="connsiteX4949" fmla="*/ 964043 w 7106314"/>
              <a:gd name="connsiteY4949" fmla="*/ 3616298 h 6019653"/>
              <a:gd name="connsiteX4950" fmla="*/ 961157 w 7106314"/>
              <a:gd name="connsiteY4950" fmla="*/ 3608798 h 6019653"/>
              <a:gd name="connsiteX4951" fmla="*/ 958270 w 7106314"/>
              <a:gd name="connsiteY4951" fmla="*/ 3602798 h 6019653"/>
              <a:gd name="connsiteX4952" fmla="*/ 951055 w 7106314"/>
              <a:gd name="connsiteY4952" fmla="*/ 3598299 h 6019653"/>
              <a:gd name="connsiteX4953" fmla="*/ 948169 w 7106314"/>
              <a:gd name="connsiteY4953" fmla="*/ 3593799 h 6019653"/>
              <a:gd name="connsiteX4954" fmla="*/ 900543 w 7106314"/>
              <a:gd name="connsiteY4954" fmla="*/ 3559301 h 6019653"/>
              <a:gd name="connsiteX4955" fmla="*/ 854361 w 7106314"/>
              <a:gd name="connsiteY4955" fmla="*/ 3527803 h 6019653"/>
              <a:gd name="connsiteX4956" fmla="*/ 828384 w 7106314"/>
              <a:gd name="connsiteY4956" fmla="*/ 3508304 h 6019653"/>
              <a:gd name="connsiteX4957" fmla="*/ 802407 w 7106314"/>
              <a:gd name="connsiteY4957" fmla="*/ 3488805 h 6019653"/>
              <a:gd name="connsiteX4958" fmla="*/ 811066 w 7106314"/>
              <a:gd name="connsiteY4958" fmla="*/ 3485805 h 6019653"/>
              <a:gd name="connsiteX4959" fmla="*/ 816839 w 7106314"/>
              <a:gd name="connsiteY4959" fmla="*/ 3484306 h 6019653"/>
              <a:gd name="connsiteX4960" fmla="*/ 824055 w 7106314"/>
              <a:gd name="connsiteY4960" fmla="*/ 3479805 h 6019653"/>
              <a:gd name="connsiteX4961" fmla="*/ 809623 w 7106314"/>
              <a:gd name="connsiteY4961" fmla="*/ 3470806 h 6019653"/>
              <a:gd name="connsiteX4962" fmla="*/ 793748 w 7106314"/>
              <a:gd name="connsiteY4962" fmla="*/ 3460307 h 6019653"/>
              <a:gd name="connsiteX4963" fmla="*/ 777874 w 7106314"/>
              <a:gd name="connsiteY4963" fmla="*/ 3448308 h 6019653"/>
              <a:gd name="connsiteX4964" fmla="*/ 767771 w 7106314"/>
              <a:gd name="connsiteY4964" fmla="*/ 3431808 h 6019653"/>
              <a:gd name="connsiteX4965" fmla="*/ 776430 w 7106314"/>
              <a:gd name="connsiteY4965" fmla="*/ 3433308 h 6019653"/>
              <a:gd name="connsiteX4966" fmla="*/ 783646 w 7106314"/>
              <a:gd name="connsiteY4966" fmla="*/ 3437808 h 6019653"/>
              <a:gd name="connsiteX4967" fmla="*/ 789419 w 7106314"/>
              <a:gd name="connsiteY4967" fmla="*/ 3442308 h 6019653"/>
              <a:gd name="connsiteX4968" fmla="*/ 829828 w 7106314"/>
              <a:gd name="connsiteY4968" fmla="*/ 3476806 h 6019653"/>
              <a:gd name="connsiteX4969" fmla="*/ 839930 w 7106314"/>
              <a:gd name="connsiteY4969" fmla="*/ 3484306 h 6019653"/>
              <a:gd name="connsiteX4970" fmla="*/ 845702 w 7106314"/>
              <a:gd name="connsiteY4970" fmla="*/ 3488805 h 6019653"/>
              <a:gd name="connsiteX4971" fmla="*/ 854361 w 7106314"/>
              <a:gd name="connsiteY4971" fmla="*/ 3485805 h 6019653"/>
              <a:gd name="connsiteX4972" fmla="*/ 865907 w 7106314"/>
              <a:gd name="connsiteY4972" fmla="*/ 3478306 h 6019653"/>
              <a:gd name="connsiteX4973" fmla="*/ 867351 w 7106314"/>
              <a:gd name="connsiteY4973" fmla="*/ 3482805 h 6019653"/>
              <a:gd name="connsiteX4974" fmla="*/ 870237 w 7106314"/>
              <a:gd name="connsiteY4974" fmla="*/ 3485805 h 6019653"/>
              <a:gd name="connsiteX4975" fmla="*/ 871680 w 7106314"/>
              <a:gd name="connsiteY4975" fmla="*/ 3490305 h 6019653"/>
              <a:gd name="connsiteX4976" fmla="*/ 873123 w 7106314"/>
              <a:gd name="connsiteY4976" fmla="*/ 3493305 h 6019653"/>
              <a:gd name="connsiteX4977" fmla="*/ 873123 w 7106314"/>
              <a:gd name="connsiteY4977" fmla="*/ 3496305 h 6019653"/>
              <a:gd name="connsiteX4978" fmla="*/ 871680 w 7106314"/>
              <a:gd name="connsiteY4978" fmla="*/ 3500804 h 6019653"/>
              <a:gd name="connsiteX4979" fmla="*/ 871680 w 7106314"/>
              <a:gd name="connsiteY4979" fmla="*/ 3505304 h 6019653"/>
              <a:gd name="connsiteX4980" fmla="*/ 871680 w 7106314"/>
              <a:gd name="connsiteY4980" fmla="*/ 3508304 h 6019653"/>
              <a:gd name="connsiteX4981" fmla="*/ 873123 w 7106314"/>
              <a:gd name="connsiteY4981" fmla="*/ 3511304 h 6019653"/>
              <a:gd name="connsiteX4982" fmla="*/ 877452 w 7106314"/>
              <a:gd name="connsiteY4982" fmla="*/ 3512804 h 6019653"/>
              <a:gd name="connsiteX4983" fmla="*/ 878896 w 7106314"/>
              <a:gd name="connsiteY4983" fmla="*/ 3514304 h 6019653"/>
              <a:gd name="connsiteX4984" fmla="*/ 883225 w 7106314"/>
              <a:gd name="connsiteY4984" fmla="*/ 3517304 h 6019653"/>
              <a:gd name="connsiteX4985" fmla="*/ 887555 w 7106314"/>
              <a:gd name="connsiteY4985" fmla="*/ 3518803 h 6019653"/>
              <a:gd name="connsiteX4986" fmla="*/ 887555 w 7106314"/>
              <a:gd name="connsiteY4986" fmla="*/ 3511304 h 6019653"/>
              <a:gd name="connsiteX4987" fmla="*/ 884669 w 7106314"/>
              <a:gd name="connsiteY4987" fmla="*/ 3505304 h 6019653"/>
              <a:gd name="connsiteX4988" fmla="*/ 884669 w 7106314"/>
              <a:gd name="connsiteY4988" fmla="*/ 3499305 h 6019653"/>
              <a:gd name="connsiteX4989" fmla="*/ 890441 w 7106314"/>
              <a:gd name="connsiteY4989" fmla="*/ 3499305 h 6019653"/>
              <a:gd name="connsiteX4990" fmla="*/ 893328 w 7106314"/>
              <a:gd name="connsiteY4990" fmla="*/ 3500804 h 6019653"/>
              <a:gd name="connsiteX4991" fmla="*/ 894770 w 7106314"/>
              <a:gd name="connsiteY4991" fmla="*/ 3502305 h 6019653"/>
              <a:gd name="connsiteX4992" fmla="*/ 897657 w 7106314"/>
              <a:gd name="connsiteY4992" fmla="*/ 3506804 h 6019653"/>
              <a:gd name="connsiteX4993" fmla="*/ 897657 w 7106314"/>
              <a:gd name="connsiteY4993" fmla="*/ 3508304 h 6019653"/>
              <a:gd name="connsiteX4994" fmla="*/ 899100 w 7106314"/>
              <a:gd name="connsiteY4994" fmla="*/ 3512804 h 6019653"/>
              <a:gd name="connsiteX4995" fmla="*/ 899100 w 7106314"/>
              <a:gd name="connsiteY4995" fmla="*/ 3517304 h 6019653"/>
              <a:gd name="connsiteX4996" fmla="*/ 900543 w 7106314"/>
              <a:gd name="connsiteY4996" fmla="*/ 3518803 h 6019653"/>
              <a:gd name="connsiteX4997" fmla="*/ 906316 w 7106314"/>
              <a:gd name="connsiteY4997" fmla="*/ 3524803 h 6019653"/>
              <a:gd name="connsiteX4998" fmla="*/ 912089 w 7106314"/>
              <a:gd name="connsiteY4998" fmla="*/ 3530803 h 6019653"/>
              <a:gd name="connsiteX4999" fmla="*/ 922191 w 7106314"/>
              <a:gd name="connsiteY4999" fmla="*/ 3536802 h 6019653"/>
              <a:gd name="connsiteX5000" fmla="*/ 922191 w 7106314"/>
              <a:gd name="connsiteY5000" fmla="*/ 3529303 h 6019653"/>
              <a:gd name="connsiteX5001" fmla="*/ 923634 w 7106314"/>
              <a:gd name="connsiteY5001" fmla="*/ 3523303 h 6019653"/>
              <a:gd name="connsiteX5002" fmla="*/ 923634 w 7106314"/>
              <a:gd name="connsiteY5002" fmla="*/ 3518803 h 6019653"/>
              <a:gd name="connsiteX5003" fmla="*/ 932293 w 7106314"/>
              <a:gd name="connsiteY5003" fmla="*/ 3517304 h 6019653"/>
              <a:gd name="connsiteX5004" fmla="*/ 942396 w 7106314"/>
              <a:gd name="connsiteY5004" fmla="*/ 3514304 h 6019653"/>
              <a:gd name="connsiteX5005" fmla="*/ 951055 w 7106314"/>
              <a:gd name="connsiteY5005" fmla="*/ 3512804 h 6019653"/>
              <a:gd name="connsiteX5006" fmla="*/ 942396 w 7106314"/>
              <a:gd name="connsiteY5006" fmla="*/ 3506804 h 6019653"/>
              <a:gd name="connsiteX5007" fmla="*/ 933737 w 7106314"/>
              <a:gd name="connsiteY5007" fmla="*/ 3500804 h 6019653"/>
              <a:gd name="connsiteX5008" fmla="*/ 926520 w 7106314"/>
              <a:gd name="connsiteY5008" fmla="*/ 3496305 h 6019653"/>
              <a:gd name="connsiteX5009" fmla="*/ 922191 w 7106314"/>
              <a:gd name="connsiteY5009" fmla="*/ 3499305 h 6019653"/>
              <a:gd name="connsiteX5010" fmla="*/ 920748 w 7106314"/>
              <a:gd name="connsiteY5010" fmla="*/ 3502305 h 6019653"/>
              <a:gd name="connsiteX5011" fmla="*/ 917861 w 7106314"/>
              <a:gd name="connsiteY5011" fmla="*/ 3505304 h 6019653"/>
              <a:gd name="connsiteX5012" fmla="*/ 906316 w 7106314"/>
              <a:gd name="connsiteY5012" fmla="*/ 3494805 h 6019653"/>
              <a:gd name="connsiteX5013" fmla="*/ 894770 w 7106314"/>
              <a:gd name="connsiteY5013" fmla="*/ 3484306 h 6019653"/>
              <a:gd name="connsiteX5014" fmla="*/ 890441 w 7106314"/>
              <a:gd name="connsiteY5014" fmla="*/ 3479805 h 6019653"/>
              <a:gd name="connsiteX5015" fmla="*/ 884669 w 7106314"/>
              <a:gd name="connsiteY5015" fmla="*/ 3478306 h 6019653"/>
              <a:gd name="connsiteX5016" fmla="*/ 881782 w 7106314"/>
              <a:gd name="connsiteY5016" fmla="*/ 3473806 h 6019653"/>
              <a:gd name="connsiteX5017" fmla="*/ 877452 w 7106314"/>
              <a:gd name="connsiteY5017" fmla="*/ 3470806 h 6019653"/>
              <a:gd name="connsiteX5018" fmla="*/ 871680 w 7106314"/>
              <a:gd name="connsiteY5018" fmla="*/ 3460307 h 6019653"/>
              <a:gd name="connsiteX5019" fmla="*/ 865907 w 7106314"/>
              <a:gd name="connsiteY5019" fmla="*/ 3454307 h 6019653"/>
              <a:gd name="connsiteX5020" fmla="*/ 857248 w 7106314"/>
              <a:gd name="connsiteY5020" fmla="*/ 3448308 h 6019653"/>
              <a:gd name="connsiteX5021" fmla="*/ 848589 w 7106314"/>
              <a:gd name="connsiteY5021" fmla="*/ 3442308 h 6019653"/>
              <a:gd name="connsiteX5022" fmla="*/ 824055 w 7106314"/>
              <a:gd name="connsiteY5022" fmla="*/ 3425808 h 6019653"/>
              <a:gd name="connsiteX5023" fmla="*/ 802407 w 7106314"/>
              <a:gd name="connsiteY5023" fmla="*/ 3404810 h 6019653"/>
              <a:gd name="connsiteX5024" fmla="*/ 789419 w 7106314"/>
              <a:gd name="connsiteY5024" fmla="*/ 3392810 h 6019653"/>
              <a:gd name="connsiteX5025" fmla="*/ 773544 w 7106314"/>
              <a:gd name="connsiteY5025" fmla="*/ 3385311 h 6019653"/>
              <a:gd name="connsiteX5026" fmla="*/ 756225 w 7106314"/>
              <a:gd name="connsiteY5026" fmla="*/ 3376312 h 6019653"/>
              <a:gd name="connsiteX5027" fmla="*/ 754783 w 7106314"/>
              <a:gd name="connsiteY5027" fmla="*/ 3379311 h 6019653"/>
              <a:gd name="connsiteX5028" fmla="*/ 767771 w 7106314"/>
              <a:gd name="connsiteY5028" fmla="*/ 3392810 h 6019653"/>
              <a:gd name="connsiteX5029" fmla="*/ 773544 w 7106314"/>
              <a:gd name="connsiteY5029" fmla="*/ 3398810 h 6019653"/>
              <a:gd name="connsiteX5030" fmla="*/ 782203 w 7106314"/>
              <a:gd name="connsiteY5030" fmla="*/ 3404810 h 6019653"/>
              <a:gd name="connsiteX5031" fmla="*/ 777874 w 7106314"/>
              <a:gd name="connsiteY5031" fmla="*/ 3413809 h 6019653"/>
              <a:gd name="connsiteX5032" fmla="*/ 773544 w 7106314"/>
              <a:gd name="connsiteY5032" fmla="*/ 3422809 h 6019653"/>
              <a:gd name="connsiteX5033" fmla="*/ 760555 w 7106314"/>
              <a:gd name="connsiteY5033" fmla="*/ 3415309 h 6019653"/>
              <a:gd name="connsiteX5034" fmla="*/ 746124 w 7106314"/>
              <a:gd name="connsiteY5034" fmla="*/ 3404810 h 6019653"/>
              <a:gd name="connsiteX5035" fmla="*/ 730248 w 7106314"/>
              <a:gd name="connsiteY5035" fmla="*/ 3398810 h 6019653"/>
              <a:gd name="connsiteX5036" fmla="*/ 715816 w 7106314"/>
              <a:gd name="connsiteY5036" fmla="*/ 3401810 h 6019653"/>
              <a:gd name="connsiteX5037" fmla="*/ 662419 w 7106314"/>
              <a:gd name="connsiteY5037" fmla="*/ 3362812 h 6019653"/>
              <a:gd name="connsiteX5038" fmla="*/ 609021 w 7106314"/>
              <a:gd name="connsiteY5038" fmla="*/ 3325314 h 6019653"/>
              <a:gd name="connsiteX5039" fmla="*/ 606135 w 7106314"/>
              <a:gd name="connsiteY5039" fmla="*/ 3325314 h 6019653"/>
              <a:gd name="connsiteX5040" fmla="*/ 601806 w 7106314"/>
              <a:gd name="connsiteY5040" fmla="*/ 3323814 h 6019653"/>
              <a:gd name="connsiteX5041" fmla="*/ 596033 w 7106314"/>
              <a:gd name="connsiteY5041" fmla="*/ 3323814 h 6019653"/>
              <a:gd name="connsiteX5042" fmla="*/ 587374 w 7106314"/>
              <a:gd name="connsiteY5042" fmla="*/ 3323814 h 6019653"/>
              <a:gd name="connsiteX5043" fmla="*/ 617680 w 7106314"/>
              <a:gd name="connsiteY5043" fmla="*/ 3352313 h 6019653"/>
              <a:gd name="connsiteX5044" fmla="*/ 645101 w 7106314"/>
              <a:gd name="connsiteY5044" fmla="*/ 3379311 h 6019653"/>
              <a:gd name="connsiteX5045" fmla="*/ 646544 w 7106314"/>
              <a:gd name="connsiteY5045" fmla="*/ 3380811 h 6019653"/>
              <a:gd name="connsiteX5046" fmla="*/ 650874 w 7106314"/>
              <a:gd name="connsiteY5046" fmla="*/ 3382311 h 6019653"/>
              <a:gd name="connsiteX5047" fmla="*/ 652317 w 7106314"/>
              <a:gd name="connsiteY5047" fmla="*/ 3385311 h 6019653"/>
              <a:gd name="connsiteX5048" fmla="*/ 656647 w 7106314"/>
              <a:gd name="connsiteY5048" fmla="*/ 3401810 h 6019653"/>
              <a:gd name="connsiteX5049" fmla="*/ 663862 w 7106314"/>
              <a:gd name="connsiteY5049" fmla="*/ 3410809 h 6019653"/>
              <a:gd name="connsiteX5050" fmla="*/ 673965 w 7106314"/>
              <a:gd name="connsiteY5050" fmla="*/ 3421309 h 6019653"/>
              <a:gd name="connsiteX5051" fmla="*/ 685510 w 7106314"/>
              <a:gd name="connsiteY5051" fmla="*/ 3431808 h 6019653"/>
              <a:gd name="connsiteX5052" fmla="*/ 694169 w 7106314"/>
              <a:gd name="connsiteY5052" fmla="*/ 3443807 h 6019653"/>
              <a:gd name="connsiteX5053" fmla="*/ 695612 w 7106314"/>
              <a:gd name="connsiteY5053" fmla="*/ 3436308 h 6019653"/>
              <a:gd name="connsiteX5054" fmla="*/ 699942 w 7106314"/>
              <a:gd name="connsiteY5054" fmla="*/ 3427309 h 6019653"/>
              <a:gd name="connsiteX5055" fmla="*/ 711487 w 7106314"/>
              <a:gd name="connsiteY5055" fmla="*/ 3442308 h 6019653"/>
              <a:gd name="connsiteX5056" fmla="*/ 721589 w 7106314"/>
              <a:gd name="connsiteY5056" fmla="*/ 3454307 h 6019653"/>
              <a:gd name="connsiteX5057" fmla="*/ 717260 w 7106314"/>
              <a:gd name="connsiteY5057" fmla="*/ 3455807 h 6019653"/>
              <a:gd name="connsiteX5058" fmla="*/ 712930 w 7106314"/>
              <a:gd name="connsiteY5058" fmla="*/ 3455807 h 6019653"/>
              <a:gd name="connsiteX5059" fmla="*/ 708601 w 7106314"/>
              <a:gd name="connsiteY5059" fmla="*/ 3458807 h 6019653"/>
              <a:gd name="connsiteX5060" fmla="*/ 707157 w 7106314"/>
              <a:gd name="connsiteY5060" fmla="*/ 3461806 h 6019653"/>
              <a:gd name="connsiteX5061" fmla="*/ 705715 w 7106314"/>
              <a:gd name="connsiteY5061" fmla="*/ 3464806 h 6019653"/>
              <a:gd name="connsiteX5062" fmla="*/ 702828 w 7106314"/>
              <a:gd name="connsiteY5062" fmla="*/ 3470806 h 6019653"/>
              <a:gd name="connsiteX5063" fmla="*/ 669635 w 7106314"/>
              <a:gd name="connsiteY5063" fmla="*/ 3439308 h 6019653"/>
              <a:gd name="connsiteX5064" fmla="*/ 624897 w 7106314"/>
              <a:gd name="connsiteY5064" fmla="*/ 3395810 h 6019653"/>
              <a:gd name="connsiteX5065" fmla="*/ 617680 w 7106314"/>
              <a:gd name="connsiteY5065" fmla="*/ 3386811 h 6019653"/>
              <a:gd name="connsiteX5066" fmla="*/ 611908 w 7106314"/>
              <a:gd name="connsiteY5066" fmla="*/ 3379311 h 6019653"/>
              <a:gd name="connsiteX5067" fmla="*/ 603249 w 7106314"/>
              <a:gd name="connsiteY5067" fmla="*/ 3368812 h 6019653"/>
              <a:gd name="connsiteX5068" fmla="*/ 601806 w 7106314"/>
              <a:gd name="connsiteY5068" fmla="*/ 3367312 h 6019653"/>
              <a:gd name="connsiteX5069" fmla="*/ 600362 w 7106314"/>
              <a:gd name="connsiteY5069" fmla="*/ 3364312 h 6019653"/>
              <a:gd name="connsiteX5070" fmla="*/ 597476 w 7106314"/>
              <a:gd name="connsiteY5070" fmla="*/ 3362812 h 6019653"/>
              <a:gd name="connsiteX5071" fmla="*/ 591703 w 7106314"/>
              <a:gd name="connsiteY5071" fmla="*/ 3358313 h 6019653"/>
              <a:gd name="connsiteX5072" fmla="*/ 585930 w 7106314"/>
              <a:gd name="connsiteY5072" fmla="*/ 3353812 h 6019653"/>
              <a:gd name="connsiteX5073" fmla="*/ 581601 w 7106314"/>
              <a:gd name="connsiteY5073" fmla="*/ 3350813 h 6019653"/>
              <a:gd name="connsiteX5074" fmla="*/ 578715 w 7106314"/>
              <a:gd name="connsiteY5074" fmla="*/ 3344813 h 6019653"/>
              <a:gd name="connsiteX5075" fmla="*/ 578715 w 7106314"/>
              <a:gd name="connsiteY5075" fmla="*/ 3335813 h 6019653"/>
              <a:gd name="connsiteX5076" fmla="*/ 575829 w 7106314"/>
              <a:gd name="connsiteY5076" fmla="*/ 3332814 h 6019653"/>
              <a:gd name="connsiteX5077" fmla="*/ 572942 w 7106314"/>
              <a:gd name="connsiteY5077" fmla="*/ 3329814 h 6019653"/>
              <a:gd name="connsiteX5078" fmla="*/ 570056 w 7106314"/>
              <a:gd name="connsiteY5078" fmla="*/ 3325314 h 6019653"/>
              <a:gd name="connsiteX5079" fmla="*/ 567170 w 7106314"/>
              <a:gd name="connsiteY5079" fmla="*/ 3323814 h 6019653"/>
              <a:gd name="connsiteX5080" fmla="*/ 564283 w 7106314"/>
              <a:gd name="connsiteY5080" fmla="*/ 3323814 h 6019653"/>
              <a:gd name="connsiteX5081" fmla="*/ 548408 w 7106314"/>
              <a:gd name="connsiteY5081" fmla="*/ 3325314 h 6019653"/>
              <a:gd name="connsiteX5082" fmla="*/ 536862 w 7106314"/>
              <a:gd name="connsiteY5082" fmla="*/ 3322315 h 6019653"/>
              <a:gd name="connsiteX5083" fmla="*/ 525317 w 7106314"/>
              <a:gd name="connsiteY5083" fmla="*/ 3311815 h 6019653"/>
              <a:gd name="connsiteX5084" fmla="*/ 515215 w 7106314"/>
              <a:gd name="connsiteY5084" fmla="*/ 3304316 h 6019653"/>
              <a:gd name="connsiteX5085" fmla="*/ 470476 w 7106314"/>
              <a:gd name="connsiteY5085" fmla="*/ 3271318 h 6019653"/>
              <a:gd name="connsiteX5086" fmla="*/ 424295 w 7106314"/>
              <a:gd name="connsiteY5086" fmla="*/ 3238319 h 6019653"/>
              <a:gd name="connsiteX5087" fmla="*/ 430067 w 7106314"/>
              <a:gd name="connsiteY5087" fmla="*/ 3236819 h 6019653"/>
              <a:gd name="connsiteX5088" fmla="*/ 432954 w 7106314"/>
              <a:gd name="connsiteY5088" fmla="*/ 3236819 h 6019653"/>
              <a:gd name="connsiteX5089" fmla="*/ 440170 w 7106314"/>
              <a:gd name="connsiteY5089" fmla="*/ 3236819 h 6019653"/>
              <a:gd name="connsiteX5090" fmla="*/ 441613 w 7106314"/>
              <a:gd name="connsiteY5090" fmla="*/ 3224820 h 6019653"/>
              <a:gd name="connsiteX5091" fmla="*/ 437284 w 7106314"/>
              <a:gd name="connsiteY5091" fmla="*/ 3212820 h 6019653"/>
              <a:gd name="connsiteX5092" fmla="*/ 431511 w 7106314"/>
              <a:gd name="connsiteY5092" fmla="*/ 3203821 h 6019653"/>
              <a:gd name="connsiteX5093" fmla="*/ 382443 w 7106314"/>
              <a:gd name="connsiteY5093" fmla="*/ 3145325 h 6019653"/>
              <a:gd name="connsiteX5094" fmla="*/ 376670 w 7106314"/>
              <a:gd name="connsiteY5094" fmla="*/ 3136325 h 6019653"/>
              <a:gd name="connsiteX5095" fmla="*/ 369454 w 7106314"/>
              <a:gd name="connsiteY5095" fmla="*/ 3128825 h 6019653"/>
              <a:gd name="connsiteX5096" fmla="*/ 360795 w 7106314"/>
              <a:gd name="connsiteY5096" fmla="*/ 3124326 h 6019653"/>
              <a:gd name="connsiteX5097" fmla="*/ 355022 w 7106314"/>
              <a:gd name="connsiteY5097" fmla="*/ 3118326 h 6019653"/>
              <a:gd name="connsiteX5098" fmla="*/ 347807 w 7106314"/>
              <a:gd name="connsiteY5098" fmla="*/ 3112326 h 6019653"/>
              <a:gd name="connsiteX5099" fmla="*/ 336261 w 7106314"/>
              <a:gd name="connsiteY5099" fmla="*/ 3095827 h 6019653"/>
              <a:gd name="connsiteX5100" fmla="*/ 321829 w 7106314"/>
              <a:gd name="connsiteY5100" fmla="*/ 3080828 h 6019653"/>
              <a:gd name="connsiteX5101" fmla="*/ 327602 w 7106314"/>
              <a:gd name="connsiteY5101" fmla="*/ 3077828 h 6019653"/>
              <a:gd name="connsiteX5102" fmla="*/ 333375 w 7106314"/>
              <a:gd name="connsiteY5102" fmla="*/ 3076329 h 6019653"/>
              <a:gd name="connsiteX5103" fmla="*/ 339147 w 7106314"/>
              <a:gd name="connsiteY5103" fmla="*/ 3076329 h 6019653"/>
              <a:gd name="connsiteX5104" fmla="*/ 346363 w 7106314"/>
              <a:gd name="connsiteY5104" fmla="*/ 3077828 h 6019653"/>
              <a:gd name="connsiteX5105" fmla="*/ 352136 w 7106314"/>
              <a:gd name="connsiteY5105" fmla="*/ 3083828 h 6019653"/>
              <a:gd name="connsiteX5106" fmla="*/ 380999 w 7106314"/>
              <a:gd name="connsiteY5106" fmla="*/ 3115326 h 6019653"/>
              <a:gd name="connsiteX5107" fmla="*/ 414193 w 7106314"/>
              <a:gd name="connsiteY5107" fmla="*/ 3143824 h 6019653"/>
              <a:gd name="connsiteX5108" fmla="*/ 415635 w 7106314"/>
              <a:gd name="connsiteY5108" fmla="*/ 3133325 h 6019653"/>
              <a:gd name="connsiteX5109" fmla="*/ 414193 w 7106314"/>
              <a:gd name="connsiteY5109" fmla="*/ 3124326 h 6019653"/>
              <a:gd name="connsiteX5110" fmla="*/ 408420 w 7106314"/>
              <a:gd name="connsiteY5110" fmla="*/ 3118326 h 6019653"/>
              <a:gd name="connsiteX5111" fmla="*/ 404090 w 7106314"/>
              <a:gd name="connsiteY5111" fmla="*/ 3112326 h 6019653"/>
              <a:gd name="connsiteX5112" fmla="*/ 402647 w 7106314"/>
              <a:gd name="connsiteY5112" fmla="*/ 3106327 h 6019653"/>
              <a:gd name="connsiteX5113" fmla="*/ 412749 w 7106314"/>
              <a:gd name="connsiteY5113" fmla="*/ 3112326 h 6019653"/>
              <a:gd name="connsiteX5114" fmla="*/ 424295 w 7106314"/>
              <a:gd name="connsiteY5114" fmla="*/ 3116826 h 6019653"/>
              <a:gd name="connsiteX5115" fmla="*/ 435840 w 7106314"/>
              <a:gd name="connsiteY5115" fmla="*/ 3106327 h 6019653"/>
              <a:gd name="connsiteX5116" fmla="*/ 447385 w 7106314"/>
              <a:gd name="connsiteY5116" fmla="*/ 3116826 h 6019653"/>
              <a:gd name="connsiteX5117" fmla="*/ 454602 w 7106314"/>
              <a:gd name="connsiteY5117" fmla="*/ 3122825 h 6019653"/>
              <a:gd name="connsiteX5118" fmla="*/ 460374 w 7106314"/>
              <a:gd name="connsiteY5118" fmla="*/ 3122825 h 6019653"/>
              <a:gd name="connsiteX5119" fmla="*/ 469033 w 7106314"/>
              <a:gd name="connsiteY5119" fmla="*/ 3116826 h 6019653"/>
              <a:gd name="connsiteX5120" fmla="*/ 476249 w 7106314"/>
              <a:gd name="connsiteY5120" fmla="*/ 3106327 h 6019653"/>
              <a:gd name="connsiteX5121" fmla="*/ 490681 w 7106314"/>
              <a:gd name="connsiteY5121" fmla="*/ 3116826 h 6019653"/>
              <a:gd name="connsiteX5122" fmla="*/ 503670 w 7106314"/>
              <a:gd name="connsiteY5122" fmla="*/ 3127326 h 6019653"/>
              <a:gd name="connsiteX5123" fmla="*/ 520988 w 7106314"/>
              <a:gd name="connsiteY5123" fmla="*/ 3130325 h 6019653"/>
              <a:gd name="connsiteX5124" fmla="*/ 541192 w 7106314"/>
              <a:gd name="connsiteY5124" fmla="*/ 3128825 h 6019653"/>
              <a:gd name="connsiteX5125" fmla="*/ 539749 w 7106314"/>
              <a:gd name="connsiteY5125" fmla="*/ 3134825 h 6019653"/>
              <a:gd name="connsiteX5126" fmla="*/ 539749 w 7106314"/>
              <a:gd name="connsiteY5126" fmla="*/ 3140824 h 6019653"/>
              <a:gd name="connsiteX5127" fmla="*/ 536862 w 7106314"/>
              <a:gd name="connsiteY5127" fmla="*/ 3146824 h 6019653"/>
              <a:gd name="connsiteX5128" fmla="*/ 572942 w 7106314"/>
              <a:gd name="connsiteY5128" fmla="*/ 3172323 h 6019653"/>
              <a:gd name="connsiteX5129" fmla="*/ 607579 w 7106314"/>
              <a:gd name="connsiteY5129" fmla="*/ 3199322 h 6019653"/>
              <a:gd name="connsiteX5130" fmla="*/ 645101 w 7106314"/>
              <a:gd name="connsiteY5130" fmla="*/ 3221820 h 6019653"/>
              <a:gd name="connsiteX5131" fmla="*/ 688396 w 7106314"/>
              <a:gd name="connsiteY5131" fmla="*/ 3247319 h 6019653"/>
              <a:gd name="connsiteX5132" fmla="*/ 694169 w 7106314"/>
              <a:gd name="connsiteY5132" fmla="*/ 3250319 h 6019653"/>
              <a:gd name="connsiteX5133" fmla="*/ 699942 w 7106314"/>
              <a:gd name="connsiteY5133" fmla="*/ 3250319 h 6019653"/>
              <a:gd name="connsiteX5134" fmla="*/ 705715 w 7106314"/>
              <a:gd name="connsiteY5134" fmla="*/ 3248818 h 6019653"/>
              <a:gd name="connsiteX5135" fmla="*/ 708240 w 7106314"/>
              <a:gd name="connsiteY5135" fmla="*/ 3243569 h 6019653"/>
              <a:gd name="connsiteX5136" fmla="*/ 708601 w 7106314"/>
              <a:gd name="connsiteY5136" fmla="*/ 3244319 h 6019653"/>
              <a:gd name="connsiteX5137" fmla="*/ 710333 w 7106314"/>
              <a:gd name="connsiteY5137" fmla="*/ 3245519 h 6019653"/>
              <a:gd name="connsiteX5138" fmla="*/ 711487 w 7106314"/>
              <a:gd name="connsiteY5138" fmla="*/ 3247319 h 6019653"/>
              <a:gd name="connsiteX5139" fmla="*/ 711487 w 7106314"/>
              <a:gd name="connsiteY5139" fmla="*/ 3248818 h 6019653"/>
              <a:gd name="connsiteX5140" fmla="*/ 712930 w 7106314"/>
              <a:gd name="connsiteY5140" fmla="*/ 3250319 h 6019653"/>
              <a:gd name="connsiteX5141" fmla="*/ 715816 w 7106314"/>
              <a:gd name="connsiteY5141" fmla="*/ 3253319 h 6019653"/>
              <a:gd name="connsiteX5142" fmla="*/ 717260 w 7106314"/>
              <a:gd name="connsiteY5142" fmla="*/ 3253319 h 6019653"/>
              <a:gd name="connsiteX5143" fmla="*/ 721589 w 7106314"/>
              <a:gd name="connsiteY5143" fmla="*/ 3253319 h 6019653"/>
              <a:gd name="connsiteX5144" fmla="*/ 710333 w 7106314"/>
              <a:gd name="connsiteY5144" fmla="*/ 3245519 h 6019653"/>
              <a:gd name="connsiteX5145" fmla="*/ 708601 w 7106314"/>
              <a:gd name="connsiteY5145" fmla="*/ 3242819 h 6019653"/>
              <a:gd name="connsiteX5146" fmla="*/ 708240 w 7106314"/>
              <a:gd name="connsiteY5146" fmla="*/ 3243569 h 6019653"/>
              <a:gd name="connsiteX5147" fmla="*/ 707157 w 7106314"/>
              <a:gd name="connsiteY5147" fmla="*/ 3241319 h 6019653"/>
              <a:gd name="connsiteX5148" fmla="*/ 705715 w 7106314"/>
              <a:gd name="connsiteY5148" fmla="*/ 3236819 h 6019653"/>
              <a:gd name="connsiteX5149" fmla="*/ 702828 w 7106314"/>
              <a:gd name="connsiteY5149" fmla="*/ 3235320 h 6019653"/>
              <a:gd name="connsiteX5150" fmla="*/ 701385 w 7106314"/>
              <a:gd name="connsiteY5150" fmla="*/ 3235320 h 6019653"/>
              <a:gd name="connsiteX5151" fmla="*/ 689839 w 7106314"/>
              <a:gd name="connsiteY5151" fmla="*/ 3235320 h 6019653"/>
              <a:gd name="connsiteX5152" fmla="*/ 682624 w 7106314"/>
              <a:gd name="connsiteY5152" fmla="*/ 3230819 h 6019653"/>
              <a:gd name="connsiteX5153" fmla="*/ 673965 w 7106314"/>
              <a:gd name="connsiteY5153" fmla="*/ 3224820 h 6019653"/>
              <a:gd name="connsiteX5154" fmla="*/ 663862 w 7106314"/>
              <a:gd name="connsiteY5154" fmla="*/ 3218820 h 6019653"/>
              <a:gd name="connsiteX5155" fmla="*/ 645101 w 7106314"/>
              <a:gd name="connsiteY5155" fmla="*/ 3202321 h 6019653"/>
              <a:gd name="connsiteX5156" fmla="*/ 623453 w 7106314"/>
              <a:gd name="connsiteY5156" fmla="*/ 3185822 h 6019653"/>
              <a:gd name="connsiteX5157" fmla="*/ 611908 w 7106314"/>
              <a:gd name="connsiteY5157" fmla="*/ 3178323 h 6019653"/>
              <a:gd name="connsiteX5158" fmla="*/ 597476 w 7106314"/>
              <a:gd name="connsiteY5158" fmla="*/ 3169323 h 6019653"/>
              <a:gd name="connsiteX5159" fmla="*/ 591703 w 7106314"/>
              <a:gd name="connsiteY5159" fmla="*/ 3164823 h 6019653"/>
              <a:gd name="connsiteX5160" fmla="*/ 585930 w 7106314"/>
              <a:gd name="connsiteY5160" fmla="*/ 3161823 h 6019653"/>
              <a:gd name="connsiteX5161" fmla="*/ 580158 w 7106314"/>
              <a:gd name="connsiteY5161" fmla="*/ 3155823 h 6019653"/>
              <a:gd name="connsiteX5162" fmla="*/ 575829 w 7106314"/>
              <a:gd name="connsiteY5162" fmla="*/ 3149824 h 6019653"/>
              <a:gd name="connsiteX5163" fmla="*/ 574385 w 7106314"/>
              <a:gd name="connsiteY5163" fmla="*/ 3139325 h 6019653"/>
              <a:gd name="connsiteX5164" fmla="*/ 603249 w 7106314"/>
              <a:gd name="connsiteY5164" fmla="*/ 3149824 h 6019653"/>
              <a:gd name="connsiteX5165" fmla="*/ 630669 w 7106314"/>
              <a:gd name="connsiteY5165" fmla="*/ 3161823 h 6019653"/>
              <a:gd name="connsiteX5166" fmla="*/ 656647 w 7106314"/>
              <a:gd name="connsiteY5166" fmla="*/ 3175323 h 6019653"/>
              <a:gd name="connsiteX5167" fmla="*/ 685510 w 7106314"/>
              <a:gd name="connsiteY5167" fmla="*/ 3187322 h 6019653"/>
              <a:gd name="connsiteX5168" fmla="*/ 687638 w 7106314"/>
              <a:gd name="connsiteY5168" fmla="*/ 3182345 h 6019653"/>
              <a:gd name="connsiteX5169" fmla="*/ 678400 w 7106314"/>
              <a:gd name="connsiteY5169" fmla="*/ 3181812 h 6019653"/>
              <a:gd name="connsiteX5170" fmla="*/ 675514 w 7106314"/>
              <a:gd name="connsiteY5170" fmla="*/ 3172812 h 6019653"/>
              <a:gd name="connsiteX5171" fmla="*/ 672627 w 7106314"/>
              <a:gd name="connsiteY5171" fmla="*/ 3166813 h 6019653"/>
              <a:gd name="connsiteX5172" fmla="*/ 672627 w 7106314"/>
              <a:gd name="connsiteY5172" fmla="*/ 3159313 h 6019653"/>
              <a:gd name="connsiteX5173" fmla="*/ 675514 w 7106314"/>
              <a:gd name="connsiteY5173" fmla="*/ 3154813 h 6019653"/>
              <a:gd name="connsiteX5174" fmla="*/ 676957 w 7106314"/>
              <a:gd name="connsiteY5174" fmla="*/ 3153313 h 6019653"/>
              <a:gd name="connsiteX5175" fmla="*/ 682729 w 7106314"/>
              <a:gd name="connsiteY5175" fmla="*/ 3153313 h 6019653"/>
              <a:gd name="connsiteX5176" fmla="*/ 687059 w 7106314"/>
              <a:gd name="connsiteY5176" fmla="*/ 3153313 h 6019653"/>
              <a:gd name="connsiteX5177" fmla="*/ 692832 w 7106314"/>
              <a:gd name="connsiteY5177" fmla="*/ 3154813 h 6019653"/>
              <a:gd name="connsiteX5178" fmla="*/ 697162 w 7106314"/>
              <a:gd name="connsiteY5178" fmla="*/ 3156313 h 6019653"/>
              <a:gd name="connsiteX5179" fmla="*/ 702935 w 7106314"/>
              <a:gd name="connsiteY5179" fmla="*/ 3159313 h 6019653"/>
              <a:gd name="connsiteX5180" fmla="*/ 708707 w 7106314"/>
              <a:gd name="connsiteY5180" fmla="*/ 3160813 h 6019653"/>
              <a:gd name="connsiteX5181" fmla="*/ 714480 w 7106314"/>
              <a:gd name="connsiteY5181" fmla="*/ 3162313 h 6019653"/>
              <a:gd name="connsiteX5182" fmla="*/ 720253 w 7106314"/>
              <a:gd name="connsiteY5182" fmla="*/ 3165312 h 6019653"/>
              <a:gd name="connsiteX5183" fmla="*/ 720381 w 7106314"/>
              <a:gd name="connsiteY5183" fmla="*/ 3165312 h 6019653"/>
              <a:gd name="connsiteX5184" fmla="*/ 717260 w 7106314"/>
              <a:gd name="connsiteY5184" fmla="*/ 3158823 h 6019653"/>
              <a:gd name="connsiteX5185" fmla="*/ 702828 w 7106314"/>
              <a:gd name="connsiteY5185" fmla="*/ 3146824 h 6019653"/>
              <a:gd name="connsiteX5186" fmla="*/ 697056 w 7106314"/>
              <a:gd name="connsiteY5186" fmla="*/ 3143824 h 6019653"/>
              <a:gd name="connsiteX5187" fmla="*/ 694169 w 7106314"/>
              <a:gd name="connsiteY5187" fmla="*/ 3136325 h 6019653"/>
              <a:gd name="connsiteX5188" fmla="*/ 688396 w 7106314"/>
              <a:gd name="connsiteY5188" fmla="*/ 3133325 h 6019653"/>
              <a:gd name="connsiteX5189" fmla="*/ 663862 w 7106314"/>
              <a:gd name="connsiteY5189" fmla="*/ 3121326 h 6019653"/>
              <a:gd name="connsiteX5190" fmla="*/ 642215 w 7106314"/>
              <a:gd name="connsiteY5190" fmla="*/ 3101827 h 6019653"/>
              <a:gd name="connsiteX5191" fmla="*/ 622010 w 7106314"/>
              <a:gd name="connsiteY5191" fmla="*/ 3086828 h 6019653"/>
              <a:gd name="connsiteX5192" fmla="*/ 600362 w 7106314"/>
              <a:gd name="connsiteY5192" fmla="*/ 3070329 h 6019653"/>
              <a:gd name="connsiteX5193" fmla="*/ 587374 w 7106314"/>
              <a:gd name="connsiteY5193" fmla="*/ 3055330 h 6019653"/>
              <a:gd name="connsiteX5194" fmla="*/ 574385 w 7106314"/>
              <a:gd name="connsiteY5194" fmla="*/ 3043331 h 6019653"/>
              <a:gd name="connsiteX5195" fmla="*/ 558510 w 7106314"/>
              <a:gd name="connsiteY5195" fmla="*/ 3035830 h 6019653"/>
              <a:gd name="connsiteX5196" fmla="*/ 542635 w 7106314"/>
              <a:gd name="connsiteY5196" fmla="*/ 3025331 h 6019653"/>
              <a:gd name="connsiteX5197" fmla="*/ 539749 w 7106314"/>
              <a:gd name="connsiteY5197" fmla="*/ 3023831 h 6019653"/>
              <a:gd name="connsiteX5198" fmla="*/ 536862 w 7106314"/>
              <a:gd name="connsiteY5198" fmla="*/ 3019332 h 6019653"/>
              <a:gd name="connsiteX5199" fmla="*/ 533976 w 7106314"/>
              <a:gd name="connsiteY5199" fmla="*/ 3013332 h 6019653"/>
              <a:gd name="connsiteX5200" fmla="*/ 529647 w 7106314"/>
              <a:gd name="connsiteY5200" fmla="*/ 3011832 h 6019653"/>
              <a:gd name="connsiteX5201" fmla="*/ 525317 w 7106314"/>
              <a:gd name="connsiteY5201" fmla="*/ 3007332 h 6019653"/>
              <a:gd name="connsiteX5202" fmla="*/ 520988 w 7106314"/>
              <a:gd name="connsiteY5202" fmla="*/ 3001333 h 6019653"/>
              <a:gd name="connsiteX5203" fmla="*/ 520988 w 7106314"/>
              <a:gd name="connsiteY5203" fmla="*/ 3014831 h 6019653"/>
              <a:gd name="connsiteX5204" fmla="*/ 476249 w 7106314"/>
              <a:gd name="connsiteY5204" fmla="*/ 2998333 h 6019653"/>
              <a:gd name="connsiteX5205" fmla="*/ 469033 w 7106314"/>
              <a:gd name="connsiteY5205" fmla="*/ 2995333 h 6019653"/>
              <a:gd name="connsiteX5206" fmla="*/ 458931 w 7106314"/>
              <a:gd name="connsiteY5206" fmla="*/ 2989333 h 6019653"/>
              <a:gd name="connsiteX5207" fmla="*/ 448829 w 7106314"/>
              <a:gd name="connsiteY5207" fmla="*/ 2986334 h 6019653"/>
              <a:gd name="connsiteX5208" fmla="*/ 437284 w 7106314"/>
              <a:gd name="connsiteY5208" fmla="*/ 2992333 h 6019653"/>
              <a:gd name="connsiteX5209" fmla="*/ 437284 w 7106314"/>
              <a:gd name="connsiteY5209" fmla="*/ 2986334 h 6019653"/>
              <a:gd name="connsiteX5210" fmla="*/ 437284 w 7106314"/>
              <a:gd name="connsiteY5210" fmla="*/ 2983334 h 6019653"/>
              <a:gd name="connsiteX5211" fmla="*/ 440170 w 7106314"/>
              <a:gd name="connsiteY5211" fmla="*/ 2978833 h 6019653"/>
              <a:gd name="connsiteX5212" fmla="*/ 443056 w 7106314"/>
              <a:gd name="connsiteY5212" fmla="*/ 2974334 h 6019653"/>
              <a:gd name="connsiteX5213" fmla="*/ 447385 w 7106314"/>
              <a:gd name="connsiteY5213" fmla="*/ 2972834 h 6019653"/>
              <a:gd name="connsiteX5214" fmla="*/ 451715 w 7106314"/>
              <a:gd name="connsiteY5214" fmla="*/ 2972834 h 6019653"/>
              <a:gd name="connsiteX5215" fmla="*/ 457488 w 7106314"/>
              <a:gd name="connsiteY5215" fmla="*/ 2969834 h 6019653"/>
              <a:gd name="connsiteX5216" fmla="*/ 425738 w 7106314"/>
              <a:gd name="connsiteY5216" fmla="*/ 2954835 h 6019653"/>
              <a:gd name="connsiteX5217" fmla="*/ 424295 w 7106314"/>
              <a:gd name="connsiteY5217" fmla="*/ 2951835 h 6019653"/>
              <a:gd name="connsiteX5218" fmla="*/ 419966 w 7106314"/>
              <a:gd name="connsiteY5218" fmla="*/ 2951835 h 6019653"/>
              <a:gd name="connsiteX5219" fmla="*/ 418522 w 7106314"/>
              <a:gd name="connsiteY5219" fmla="*/ 2950335 h 6019653"/>
              <a:gd name="connsiteX5220" fmla="*/ 399761 w 7106314"/>
              <a:gd name="connsiteY5220" fmla="*/ 2939836 h 6019653"/>
              <a:gd name="connsiteX5221" fmla="*/ 380999 w 7106314"/>
              <a:gd name="connsiteY5221" fmla="*/ 2933836 h 6019653"/>
              <a:gd name="connsiteX5222" fmla="*/ 360795 w 7106314"/>
              <a:gd name="connsiteY5222" fmla="*/ 2933836 h 6019653"/>
              <a:gd name="connsiteX5223" fmla="*/ 342034 w 7106314"/>
              <a:gd name="connsiteY5223" fmla="*/ 2932336 h 6019653"/>
              <a:gd name="connsiteX5224" fmla="*/ 343477 w 7106314"/>
              <a:gd name="connsiteY5224" fmla="*/ 2932336 h 6019653"/>
              <a:gd name="connsiteX5225" fmla="*/ 336261 w 7106314"/>
              <a:gd name="connsiteY5225" fmla="*/ 2921837 h 6019653"/>
              <a:gd name="connsiteX5226" fmla="*/ 330488 w 7106314"/>
              <a:gd name="connsiteY5226" fmla="*/ 2911338 h 6019653"/>
              <a:gd name="connsiteX5227" fmla="*/ 326158 w 7106314"/>
              <a:gd name="connsiteY5227" fmla="*/ 2899338 h 6019653"/>
              <a:gd name="connsiteX5228" fmla="*/ 326158 w 7106314"/>
              <a:gd name="connsiteY5228" fmla="*/ 2893339 h 6019653"/>
              <a:gd name="connsiteX5229" fmla="*/ 320386 w 7106314"/>
              <a:gd name="connsiteY5229" fmla="*/ 2888838 h 6019653"/>
              <a:gd name="connsiteX5230" fmla="*/ 316057 w 7106314"/>
              <a:gd name="connsiteY5230" fmla="*/ 2885839 h 6019653"/>
              <a:gd name="connsiteX5231" fmla="*/ 313170 w 7106314"/>
              <a:gd name="connsiteY5231" fmla="*/ 2881339 h 6019653"/>
              <a:gd name="connsiteX5232" fmla="*/ 326158 w 7106314"/>
              <a:gd name="connsiteY5232" fmla="*/ 2878339 h 6019653"/>
              <a:gd name="connsiteX5233" fmla="*/ 336261 w 7106314"/>
              <a:gd name="connsiteY5233" fmla="*/ 2885839 h 6019653"/>
              <a:gd name="connsiteX5234" fmla="*/ 343477 w 7106314"/>
              <a:gd name="connsiteY5234" fmla="*/ 2900838 h 6019653"/>
              <a:gd name="connsiteX5235" fmla="*/ 357908 w 7106314"/>
              <a:gd name="connsiteY5235" fmla="*/ 2900838 h 6019653"/>
              <a:gd name="connsiteX5236" fmla="*/ 372340 w 7106314"/>
              <a:gd name="connsiteY5236" fmla="*/ 2903838 h 6019653"/>
              <a:gd name="connsiteX5237" fmla="*/ 385329 w 7106314"/>
              <a:gd name="connsiteY5237" fmla="*/ 2906838 h 6019653"/>
              <a:gd name="connsiteX5238" fmla="*/ 396875 w 7106314"/>
              <a:gd name="connsiteY5238" fmla="*/ 2920337 h 6019653"/>
              <a:gd name="connsiteX5239" fmla="*/ 398317 w 7106314"/>
              <a:gd name="connsiteY5239" fmla="*/ 2921837 h 6019653"/>
              <a:gd name="connsiteX5240" fmla="*/ 399761 w 7106314"/>
              <a:gd name="connsiteY5240" fmla="*/ 2921837 h 6019653"/>
              <a:gd name="connsiteX5241" fmla="*/ 404090 w 7106314"/>
              <a:gd name="connsiteY5241" fmla="*/ 2923337 h 6019653"/>
              <a:gd name="connsiteX5242" fmla="*/ 419966 w 7106314"/>
              <a:gd name="connsiteY5242" fmla="*/ 2927836 h 6019653"/>
              <a:gd name="connsiteX5243" fmla="*/ 437284 w 7106314"/>
              <a:gd name="connsiteY5243" fmla="*/ 2933836 h 6019653"/>
              <a:gd name="connsiteX5244" fmla="*/ 513772 w 7106314"/>
              <a:gd name="connsiteY5244" fmla="*/ 2968334 h 6019653"/>
              <a:gd name="connsiteX5245" fmla="*/ 518102 w 7106314"/>
              <a:gd name="connsiteY5245" fmla="*/ 2968334 h 6019653"/>
              <a:gd name="connsiteX5246" fmla="*/ 523874 w 7106314"/>
              <a:gd name="connsiteY5246" fmla="*/ 2968334 h 6019653"/>
              <a:gd name="connsiteX5247" fmla="*/ 523874 w 7106314"/>
              <a:gd name="connsiteY5247" fmla="*/ 2960834 h 6019653"/>
              <a:gd name="connsiteX5248" fmla="*/ 523874 w 7106314"/>
              <a:gd name="connsiteY5248" fmla="*/ 2956335 h 6019653"/>
              <a:gd name="connsiteX5249" fmla="*/ 519544 w 7106314"/>
              <a:gd name="connsiteY5249" fmla="*/ 2950335 h 6019653"/>
              <a:gd name="connsiteX5250" fmla="*/ 518102 w 7106314"/>
              <a:gd name="connsiteY5250" fmla="*/ 2945835 h 6019653"/>
              <a:gd name="connsiteX5251" fmla="*/ 513772 w 7106314"/>
              <a:gd name="connsiteY5251" fmla="*/ 2941336 h 6019653"/>
              <a:gd name="connsiteX5252" fmla="*/ 507999 w 7106314"/>
              <a:gd name="connsiteY5252" fmla="*/ 2939836 h 6019653"/>
              <a:gd name="connsiteX5253" fmla="*/ 503670 w 7106314"/>
              <a:gd name="connsiteY5253" fmla="*/ 2935336 h 6019653"/>
              <a:gd name="connsiteX5254" fmla="*/ 503670 w 7106314"/>
              <a:gd name="connsiteY5254" fmla="*/ 2938336 h 6019653"/>
              <a:gd name="connsiteX5255" fmla="*/ 490681 w 7106314"/>
              <a:gd name="connsiteY5255" fmla="*/ 2917337 h 6019653"/>
              <a:gd name="connsiteX5256" fmla="*/ 474806 w 7106314"/>
              <a:gd name="connsiteY5256" fmla="*/ 2900838 h 6019653"/>
              <a:gd name="connsiteX5257" fmla="*/ 453158 w 7106314"/>
              <a:gd name="connsiteY5257" fmla="*/ 2887339 h 6019653"/>
              <a:gd name="connsiteX5258" fmla="*/ 435840 w 7106314"/>
              <a:gd name="connsiteY5258" fmla="*/ 2872340 h 6019653"/>
              <a:gd name="connsiteX5259" fmla="*/ 418522 w 7106314"/>
              <a:gd name="connsiteY5259" fmla="*/ 2858840 h 6019653"/>
              <a:gd name="connsiteX5260" fmla="*/ 398317 w 7106314"/>
              <a:gd name="connsiteY5260" fmla="*/ 2848341 h 6019653"/>
              <a:gd name="connsiteX5261" fmla="*/ 393988 w 7106314"/>
              <a:gd name="connsiteY5261" fmla="*/ 2846841 h 6019653"/>
              <a:gd name="connsiteX5262" fmla="*/ 392545 w 7106314"/>
              <a:gd name="connsiteY5262" fmla="*/ 2843841 h 6019653"/>
              <a:gd name="connsiteX5263" fmla="*/ 388216 w 7106314"/>
              <a:gd name="connsiteY5263" fmla="*/ 2842342 h 6019653"/>
              <a:gd name="connsiteX5264" fmla="*/ 386772 w 7106314"/>
              <a:gd name="connsiteY5264" fmla="*/ 2837841 h 6019653"/>
              <a:gd name="connsiteX5265" fmla="*/ 385329 w 7106314"/>
              <a:gd name="connsiteY5265" fmla="*/ 2831842 h 6019653"/>
              <a:gd name="connsiteX5266" fmla="*/ 386772 w 7106314"/>
              <a:gd name="connsiteY5266" fmla="*/ 2828842 h 6019653"/>
              <a:gd name="connsiteX5267" fmla="*/ 386772 w 7106314"/>
              <a:gd name="connsiteY5267" fmla="*/ 2825842 h 6019653"/>
              <a:gd name="connsiteX5268" fmla="*/ 385329 w 7106314"/>
              <a:gd name="connsiteY5268" fmla="*/ 2822842 h 6019653"/>
              <a:gd name="connsiteX5269" fmla="*/ 382443 w 7106314"/>
              <a:gd name="connsiteY5269" fmla="*/ 2819842 h 6019653"/>
              <a:gd name="connsiteX5270" fmla="*/ 380999 w 7106314"/>
              <a:gd name="connsiteY5270" fmla="*/ 2818343 h 6019653"/>
              <a:gd name="connsiteX5271" fmla="*/ 342034 w 7106314"/>
              <a:gd name="connsiteY5271" fmla="*/ 2788345 h 6019653"/>
              <a:gd name="connsiteX5272" fmla="*/ 336261 w 7106314"/>
              <a:gd name="connsiteY5272" fmla="*/ 2783844 h 6019653"/>
              <a:gd name="connsiteX5273" fmla="*/ 330488 w 7106314"/>
              <a:gd name="connsiteY5273" fmla="*/ 2777845 h 6019653"/>
              <a:gd name="connsiteX5274" fmla="*/ 324716 w 7106314"/>
              <a:gd name="connsiteY5274" fmla="*/ 2771845 h 6019653"/>
              <a:gd name="connsiteX5275" fmla="*/ 346363 w 7106314"/>
              <a:gd name="connsiteY5275" fmla="*/ 2771845 h 6019653"/>
              <a:gd name="connsiteX5276" fmla="*/ 366568 w 7106314"/>
              <a:gd name="connsiteY5276" fmla="*/ 2777845 h 6019653"/>
              <a:gd name="connsiteX5277" fmla="*/ 386772 w 7106314"/>
              <a:gd name="connsiteY5277" fmla="*/ 2783844 h 6019653"/>
              <a:gd name="connsiteX5278" fmla="*/ 382443 w 7106314"/>
              <a:gd name="connsiteY5278" fmla="*/ 2767346 h 6019653"/>
              <a:gd name="connsiteX5279" fmla="*/ 372340 w 7106314"/>
              <a:gd name="connsiteY5279" fmla="*/ 2752347 h 6019653"/>
              <a:gd name="connsiteX5280" fmla="*/ 360795 w 7106314"/>
              <a:gd name="connsiteY5280" fmla="*/ 2740347 h 6019653"/>
              <a:gd name="connsiteX5281" fmla="*/ 349249 w 7106314"/>
              <a:gd name="connsiteY5281" fmla="*/ 2728348 h 6019653"/>
              <a:gd name="connsiteX5282" fmla="*/ 342034 w 7106314"/>
              <a:gd name="connsiteY5282" fmla="*/ 2714848 h 6019653"/>
              <a:gd name="connsiteX5283" fmla="*/ 355022 w 7106314"/>
              <a:gd name="connsiteY5283" fmla="*/ 2714848 h 6019653"/>
              <a:gd name="connsiteX5284" fmla="*/ 353579 w 7106314"/>
              <a:gd name="connsiteY5284" fmla="*/ 2705849 h 6019653"/>
              <a:gd name="connsiteX5285" fmla="*/ 352136 w 7106314"/>
              <a:gd name="connsiteY5285" fmla="*/ 2699849 h 6019653"/>
              <a:gd name="connsiteX5286" fmla="*/ 355022 w 7106314"/>
              <a:gd name="connsiteY5286" fmla="*/ 2698350 h 6019653"/>
              <a:gd name="connsiteX5287" fmla="*/ 379556 w 7106314"/>
              <a:gd name="connsiteY5287" fmla="*/ 2749347 h 6019653"/>
              <a:gd name="connsiteX5288" fmla="*/ 385329 w 7106314"/>
              <a:gd name="connsiteY5288" fmla="*/ 2749347 h 6019653"/>
              <a:gd name="connsiteX5289" fmla="*/ 385329 w 7106314"/>
              <a:gd name="connsiteY5289" fmla="*/ 2743347 h 6019653"/>
              <a:gd name="connsiteX5290" fmla="*/ 385329 w 7106314"/>
              <a:gd name="connsiteY5290" fmla="*/ 2734348 h 6019653"/>
              <a:gd name="connsiteX5291" fmla="*/ 393988 w 7106314"/>
              <a:gd name="connsiteY5291" fmla="*/ 2740347 h 6019653"/>
              <a:gd name="connsiteX5292" fmla="*/ 399761 w 7106314"/>
              <a:gd name="connsiteY5292" fmla="*/ 2746347 h 6019653"/>
              <a:gd name="connsiteX5293" fmla="*/ 408420 w 7106314"/>
              <a:gd name="connsiteY5293" fmla="*/ 2752347 h 6019653"/>
              <a:gd name="connsiteX5294" fmla="*/ 414193 w 7106314"/>
              <a:gd name="connsiteY5294" fmla="*/ 2759846 h 6019653"/>
              <a:gd name="connsiteX5295" fmla="*/ 473363 w 7106314"/>
              <a:gd name="connsiteY5295" fmla="*/ 2822842 h 6019653"/>
              <a:gd name="connsiteX5296" fmla="*/ 502226 w 7106314"/>
              <a:gd name="connsiteY5296" fmla="*/ 2854341 h 6019653"/>
              <a:gd name="connsiteX5297" fmla="*/ 523874 w 7106314"/>
              <a:gd name="connsiteY5297" fmla="*/ 2876839 h 6019653"/>
              <a:gd name="connsiteX5298" fmla="*/ 548408 w 7106314"/>
              <a:gd name="connsiteY5298" fmla="*/ 2893339 h 6019653"/>
              <a:gd name="connsiteX5299" fmla="*/ 574385 w 7106314"/>
              <a:gd name="connsiteY5299" fmla="*/ 2906838 h 6019653"/>
              <a:gd name="connsiteX5300" fmla="*/ 600362 w 7106314"/>
              <a:gd name="connsiteY5300" fmla="*/ 2923337 h 6019653"/>
              <a:gd name="connsiteX5301" fmla="*/ 623453 w 7106314"/>
              <a:gd name="connsiteY5301" fmla="*/ 2941336 h 6019653"/>
              <a:gd name="connsiteX5302" fmla="*/ 682624 w 7106314"/>
              <a:gd name="connsiteY5302" fmla="*/ 2980334 h 6019653"/>
              <a:gd name="connsiteX5303" fmla="*/ 723033 w 7106314"/>
              <a:gd name="connsiteY5303" fmla="*/ 3011832 h 6019653"/>
              <a:gd name="connsiteX5304" fmla="*/ 806737 w 7106314"/>
              <a:gd name="connsiteY5304" fmla="*/ 3070329 h 6019653"/>
              <a:gd name="connsiteX5305" fmla="*/ 811066 w 7106314"/>
              <a:gd name="connsiteY5305" fmla="*/ 3074828 h 6019653"/>
              <a:gd name="connsiteX5306" fmla="*/ 816839 w 7106314"/>
              <a:gd name="connsiteY5306" fmla="*/ 3076329 h 6019653"/>
              <a:gd name="connsiteX5307" fmla="*/ 822612 w 7106314"/>
              <a:gd name="connsiteY5307" fmla="*/ 3080828 h 6019653"/>
              <a:gd name="connsiteX5308" fmla="*/ 828384 w 7106314"/>
              <a:gd name="connsiteY5308" fmla="*/ 3080828 h 6019653"/>
              <a:gd name="connsiteX5309" fmla="*/ 834157 w 7106314"/>
              <a:gd name="connsiteY5309" fmla="*/ 3080828 h 6019653"/>
              <a:gd name="connsiteX5310" fmla="*/ 837043 w 7106314"/>
              <a:gd name="connsiteY5310" fmla="*/ 3080828 h 6019653"/>
              <a:gd name="connsiteX5311" fmla="*/ 839930 w 7106314"/>
              <a:gd name="connsiteY5311" fmla="*/ 3082328 h 6019653"/>
              <a:gd name="connsiteX5312" fmla="*/ 842816 w 7106314"/>
              <a:gd name="connsiteY5312" fmla="*/ 3083828 h 6019653"/>
              <a:gd name="connsiteX5313" fmla="*/ 845702 w 7106314"/>
              <a:gd name="connsiteY5313" fmla="*/ 3086828 h 6019653"/>
              <a:gd name="connsiteX5314" fmla="*/ 857248 w 7106314"/>
              <a:gd name="connsiteY5314" fmla="*/ 3095827 h 6019653"/>
              <a:gd name="connsiteX5315" fmla="*/ 876010 w 7106314"/>
              <a:gd name="connsiteY5315" fmla="*/ 3106327 h 6019653"/>
              <a:gd name="connsiteX5316" fmla="*/ 894770 w 7106314"/>
              <a:gd name="connsiteY5316" fmla="*/ 3115326 h 6019653"/>
              <a:gd name="connsiteX5317" fmla="*/ 890441 w 7106314"/>
              <a:gd name="connsiteY5317" fmla="*/ 3109327 h 6019653"/>
              <a:gd name="connsiteX5318" fmla="*/ 888998 w 7106314"/>
              <a:gd name="connsiteY5318" fmla="*/ 3104826 h 6019653"/>
              <a:gd name="connsiteX5319" fmla="*/ 884669 w 7106314"/>
              <a:gd name="connsiteY5319" fmla="*/ 3100327 h 6019653"/>
              <a:gd name="connsiteX5320" fmla="*/ 871680 w 7106314"/>
              <a:gd name="connsiteY5320" fmla="*/ 3092827 h 6019653"/>
              <a:gd name="connsiteX5321" fmla="*/ 857248 w 7106314"/>
              <a:gd name="connsiteY5321" fmla="*/ 3082328 h 6019653"/>
              <a:gd name="connsiteX5322" fmla="*/ 848589 w 7106314"/>
              <a:gd name="connsiteY5322" fmla="*/ 3076329 h 6019653"/>
              <a:gd name="connsiteX5323" fmla="*/ 838487 w 7106314"/>
              <a:gd name="connsiteY5323" fmla="*/ 3070329 h 6019653"/>
              <a:gd name="connsiteX5324" fmla="*/ 829828 w 7106314"/>
              <a:gd name="connsiteY5324" fmla="*/ 3061329 h 6019653"/>
              <a:gd name="connsiteX5325" fmla="*/ 826942 w 7106314"/>
              <a:gd name="connsiteY5325" fmla="*/ 3058329 h 6019653"/>
              <a:gd name="connsiteX5326" fmla="*/ 822612 w 7106314"/>
              <a:gd name="connsiteY5326" fmla="*/ 3053829 h 6019653"/>
              <a:gd name="connsiteX5327" fmla="*/ 818283 w 7106314"/>
              <a:gd name="connsiteY5327" fmla="*/ 3049330 h 6019653"/>
              <a:gd name="connsiteX5328" fmla="*/ 812510 w 7106314"/>
              <a:gd name="connsiteY5328" fmla="*/ 3049330 h 6019653"/>
              <a:gd name="connsiteX5329" fmla="*/ 806737 w 7106314"/>
              <a:gd name="connsiteY5329" fmla="*/ 3047830 h 6019653"/>
              <a:gd name="connsiteX5330" fmla="*/ 800964 w 7106314"/>
              <a:gd name="connsiteY5330" fmla="*/ 3049330 h 6019653"/>
              <a:gd name="connsiteX5331" fmla="*/ 790862 w 7106314"/>
              <a:gd name="connsiteY5331" fmla="*/ 3031331 h 6019653"/>
              <a:gd name="connsiteX5332" fmla="*/ 777874 w 7106314"/>
              <a:gd name="connsiteY5332" fmla="*/ 3017831 h 6019653"/>
              <a:gd name="connsiteX5333" fmla="*/ 760555 w 7106314"/>
              <a:gd name="connsiteY5333" fmla="*/ 3011832 h 6019653"/>
              <a:gd name="connsiteX5334" fmla="*/ 754783 w 7106314"/>
              <a:gd name="connsiteY5334" fmla="*/ 3007332 h 6019653"/>
              <a:gd name="connsiteX5335" fmla="*/ 750453 w 7106314"/>
              <a:gd name="connsiteY5335" fmla="*/ 3002832 h 6019653"/>
              <a:gd name="connsiteX5336" fmla="*/ 746124 w 7106314"/>
              <a:gd name="connsiteY5336" fmla="*/ 2998333 h 6019653"/>
              <a:gd name="connsiteX5337" fmla="*/ 740351 w 7106314"/>
              <a:gd name="connsiteY5337" fmla="*/ 2995333 h 6019653"/>
              <a:gd name="connsiteX5338" fmla="*/ 734578 w 7106314"/>
              <a:gd name="connsiteY5338" fmla="*/ 2990833 h 6019653"/>
              <a:gd name="connsiteX5339" fmla="*/ 728805 w 7106314"/>
              <a:gd name="connsiteY5339" fmla="*/ 2986334 h 6019653"/>
              <a:gd name="connsiteX5340" fmla="*/ 727362 w 7106314"/>
              <a:gd name="connsiteY5340" fmla="*/ 2986334 h 6019653"/>
              <a:gd name="connsiteX5341" fmla="*/ 723033 w 7106314"/>
              <a:gd name="connsiteY5341" fmla="*/ 2984833 h 6019653"/>
              <a:gd name="connsiteX5342" fmla="*/ 721589 w 7106314"/>
              <a:gd name="connsiteY5342" fmla="*/ 2984833 h 6019653"/>
              <a:gd name="connsiteX5343" fmla="*/ 717260 w 7106314"/>
              <a:gd name="connsiteY5343" fmla="*/ 2983334 h 6019653"/>
              <a:gd name="connsiteX5344" fmla="*/ 717260 w 7106314"/>
              <a:gd name="connsiteY5344" fmla="*/ 2978833 h 6019653"/>
              <a:gd name="connsiteX5345" fmla="*/ 715816 w 7106314"/>
              <a:gd name="connsiteY5345" fmla="*/ 2974334 h 6019653"/>
              <a:gd name="connsiteX5346" fmla="*/ 712930 w 7106314"/>
              <a:gd name="connsiteY5346" fmla="*/ 2969834 h 6019653"/>
              <a:gd name="connsiteX5347" fmla="*/ 708601 w 7106314"/>
              <a:gd name="connsiteY5347" fmla="*/ 2968334 h 6019653"/>
              <a:gd name="connsiteX5348" fmla="*/ 705715 w 7106314"/>
              <a:gd name="connsiteY5348" fmla="*/ 2963834 h 6019653"/>
              <a:gd name="connsiteX5349" fmla="*/ 699942 w 7106314"/>
              <a:gd name="connsiteY5349" fmla="*/ 2962335 h 6019653"/>
              <a:gd name="connsiteX5350" fmla="*/ 694169 w 7106314"/>
              <a:gd name="connsiteY5350" fmla="*/ 2960834 h 6019653"/>
              <a:gd name="connsiteX5351" fmla="*/ 688396 w 7106314"/>
              <a:gd name="connsiteY5351" fmla="*/ 2960834 h 6019653"/>
              <a:gd name="connsiteX5352" fmla="*/ 678294 w 7106314"/>
              <a:gd name="connsiteY5352" fmla="*/ 2960834 h 6019653"/>
              <a:gd name="connsiteX5353" fmla="*/ 672521 w 7106314"/>
              <a:gd name="connsiteY5353" fmla="*/ 2944336 h 6019653"/>
              <a:gd name="connsiteX5354" fmla="*/ 662419 w 7106314"/>
              <a:gd name="connsiteY5354" fmla="*/ 2933836 h 6019653"/>
              <a:gd name="connsiteX5355" fmla="*/ 647988 w 7106314"/>
              <a:gd name="connsiteY5355" fmla="*/ 2926337 h 6019653"/>
              <a:gd name="connsiteX5356" fmla="*/ 634998 w 7106314"/>
              <a:gd name="connsiteY5356" fmla="*/ 2920337 h 6019653"/>
              <a:gd name="connsiteX5357" fmla="*/ 622010 w 7106314"/>
              <a:gd name="connsiteY5357" fmla="*/ 2911338 h 6019653"/>
              <a:gd name="connsiteX5358" fmla="*/ 590260 w 7106314"/>
              <a:gd name="connsiteY5358" fmla="*/ 2891839 h 6019653"/>
              <a:gd name="connsiteX5359" fmla="*/ 562840 w 7106314"/>
              <a:gd name="connsiteY5359" fmla="*/ 2869340 h 6019653"/>
              <a:gd name="connsiteX5360" fmla="*/ 545521 w 7106314"/>
              <a:gd name="connsiteY5360" fmla="*/ 2852840 h 6019653"/>
              <a:gd name="connsiteX5361" fmla="*/ 525317 w 7106314"/>
              <a:gd name="connsiteY5361" fmla="*/ 2840841 h 6019653"/>
              <a:gd name="connsiteX5362" fmla="*/ 512329 w 7106314"/>
              <a:gd name="connsiteY5362" fmla="*/ 2828842 h 6019653"/>
              <a:gd name="connsiteX5363" fmla="*/ 497897 w 7106314"/>
              <a:gd name="connsiteY5363" fmla="*/ 2813843 h 6019653"/>
              <a:gd name="connsiteX5364" fmla="*/ 486352 w 7106314"/>
              <a:gd name="connsiteY5364" fmla="*/ 2800344 h 6019653"/>
              <a:gd name="connsiteX5365" fmla="*/ 484908 w 7106314"/>
              <a:gd name="connsiteY5365" fmla="*/ 2797344 h 6019653"/>
              <a:gd name="connsiteX5366" fmla="*/ 484908 w 7106314"/>
              <a:gd name="connsiteY5366" fmla="*/ 2794344 h 6019653"/>
              <a:gd name="connsiteX5367" fmla="*/ 486352 w 7106314"/>
              <a:gd name="connsiteY5367" fmla="*/ 2789844 h 6019653"/>
              <a:gd name="connsiteX5368" fmla="*/ 487794 w 7106314"/>
              <a:gd name="connsiteY5368" fmla="*/ 2785345 h 6019653"/>
              <a:gd name="connsiteX5369" fmla="*/ 497897 w 7106314"/>
              <a:gd name="connsiteY5369" fmla="*/ 2800344 h 6019653"/>
              <a:gd name="connsiteX5370" fmla="*/ 509442 w 7106314"/>
              <a:gd name="connsiteY5370" fmla="*/ 2807843 h 6019653"/>
              <a:gd name="connsiteX5371" fmla="*/ 523874 w 7106314"/>
              <a:gd name="connsiteY5371" fmla="*/ 2809343 h 6019653"/>
              <a:gd name="connsiteX5372" fmla="*/ 541192 w 7106314"/>
              <a:gd name="connsiteY5372" fmla="*/ 2812343 h 6019653"/>
              <a:gd name="connsiteX5373" fmla="*/ 541192 w 7106314"/>
              <a:gd name="connsiteY5373" fmla="*/ 2815343 h 6019653"/>
              <a:gd name="connsiteX5374" fmla="*/ 542635 w 7106314"/>
              <a:gd name="connsiteY5374" fmla="*/ 2819842 h 6019653"/>
              <a:gd name="connsiteX5375" fmla="*/ 542635 w 7106314"/>
              <a:gd name="connsiteY5375" fmla="*/ 2822842 h 6019653"/>
              <a:gd name="connsiteX5376" fmla="*/ 545521 w 7106314"/>
              <a:gd name="connsiteY5376" fmla="*/ 2825842 h 6019653"/>
              <a:gd name="connsiteX5377" fmla="*/ 546965 w 7106314"/>
              <a:gd name="connsiteY5377" fmla="*/ 2828842 h 6019653"/>
              <a:gd name="connsiteX5378" fmla="*/ 551294 w 7106314"/>
              <a:gd name="connsiteY5378" fmla="*/ 2830342 h 6019653"/>
              <a:gd name="connsiteX5379" fmla="*/ 554181 w 7106314"/>
              <a:gd name="connsiteY5379" fmla="*/ 2831842 h 6019653"/>
              <a:gd name="connsiteX5380" fmla="*/ 561397 w 7106314"/>
              <a:gd name="connsiteY5380" fmla="*/ 2830342 h 6019653"/>
              <a:gd name="connsiteX5381" fmla="*/ 562840 w 7106314"/>
              <a:gd name="connsiteY5381" fmla="*/ 2830342 h 6019653"/>
              <a:gd name="connsiteX5382" fmla="*/ 564283 w 7106314"/>
              <a:gd name="connsiteY5382" fmla="*/ 2831842 h 6019653"/>
              <a:gd name="connsiteX5383" fmla="*/ 568612 w 7106314"/>
              <a:gd name="connsiteY5383" fmla="*/ 2834841 h 6019653"/>
              <a:gd name="connsiteX5384" fmla="*/ 570056 w 7106314"/>
              <a:gd name="connsiteY5384" fmla="*/ 2836342 h 6019653"/>
              <a:gd name="connsiteX5385" fmla="*/ 613351 w 7106314"/>
              <a:gd name="connsiteY5385" fmla="*/ 2869340 h 6019653"/>
              <a:gd name="connsiteX5386" fmla="*/ 617680 w 7106314"/>
              <a:gd name="connsiteY5386" fmla="*/ 2872340 h 6019653"/>
              <a:gd name="connsiteX5387" fmla="*/ 623453 w 7106314"/>
              <a:gd name="connsiteY5387" fmla="*/ 2876839 h 6019653"/>
              <a:gd name="connsiteX5388" fmla="*/ 627783 w 7106314"/>
              <a:gd name="connsiteY5388" fmla="*/ 2881339 h 6019653"/>
              <a:gd name="connsiteX5389" fmla="*/ 630669 w 7106314"/>
              <a:gd name="connsiteY5389" fmla="*/ 2885839 h 6019653"/>
              <a:gd name="connsiteX5390" fmla="*/ 634998 w 7106314"/>
              <a:gd name="connsiteY5390" fmla="*/ 2891839 h 6019653"/>
              <a:gd name="connsiteX5391" fmla="*/ 636442 w 7106314"/>
              <a:gd name="connsiteY5391" fmla="*/ 2897838 h 6019653"/>
              <a:gd name="connsiteX5392" fmla="*/ 639328 w 7106314"/>
              <a:gd name="connsiteY5392" fmla="*/ 2900838 h 6019653"/>
              <a:gd name="connsiteX5393" fmla="*/ 640771 w 7106314"/>
              <a:gd name="connsiteY5393" fmla="*/ 2905338 h 6019653"/>
              <a:gd name="connsiteX5394" fmla="*/ 645101 w 7106314"/>
              <a:gd name="connsiteY5394" fmla="*/ 2906838 h 6019653"/>
              <a:gd name="connsiteX5395" fmla="*/ 695612 w 7106314"/>
              <a:gd name="connsiteY5395" fmla="*/ 2939836 h 6019653"/>
              <a:gd name="connsiteX5396" fmla="*/ 717260 w 7106314"/>
              <a:gd name="connsiteY5396" fmla="*/ 2957835 h 6019653"/>
              <a:gd name="connsiteX5397" fmla="*/ 736021 w 7106314"/>
              <a:gd name="connsiteY5397" fmla="*/ 2974334 h 6019653"/>
              <a:gd name="connsiteX5398" fmla="*/ 772101 w 7106314"/>
              <a:gd name="connsiteY5398" fmla="*/ 2998333 h 6019653"/>
              <a:gd name="connsiteX5399" fmla="*/ 776430 w 7106314"/>
              <a:gd name="connsiteY5399" fmla="*/ 3001333 h 6019653"/>
              <a:gd name="connsiteX5400" fmla="*/ 782203 w 7106314"/>
              <a:gd name="connsiteY5400" fmla="*/ 3002832 h 6019653"/>
              <a:gd name="connsiteX5401" fmla="*/ 787975 w 7106314"/>
              <a:gd name="connsiteY5401" fmla="*/ 3004332 h 6019653"/>
              <a:gd name="connsiteX5402" fmla="*/ 785089 w 7106314"/>
              <a:gd name="connsiteY5402" fmla="*/ 2996833 h 6019653"/>
              <a:gd name="connsiteX5403" fmla="*/ 785089 w 7106314"/>
              <a:gd name="connsiteY5403" fmla="*/ 2990833 h 6019653"/>
              <a:gd name="connsiteX5404" fmla="*/ 783646 w 7106314"/>
              <a:gd name="connsiteY5404" fmla="*/ 2983334 h 6019653"/>
              <a:gd name="connsiteX5405" fmla="*/ 795192 w 7106314"/>
              <a:gd name="connsiteY5405" fmla="*/ 2989333 h 6019653"/>
              <a:gd name="connsiteX5406" fmla="*/ 802407 w 7106314"/>
              <a:gd name="connsiteY5406" fmla="*/ 2996833 h 6019653"/>
              <a:gd name="connsiteX5407" fmla="*/ 809623 w 7106314"/>
              <a:gd name="connsiteY5407" fmla="*/ 3004332 h 6019653"/>
              <a:gd name="connsiteX5408" fmla="*/ 816839 w 7106314"/>
              <a:gd name="connsiteY5408" fmla="*/ 3013332 h 6019653"/>
              <a:gd name="connsiteX5409" fmla="*/ 842816 w 7106314"/>
              <a:gd name="connsiteY5409" fmla="*/ 3019332 h 6019653"/>
              <a:gd name="connsiteX5410" fmla="*/ 863021 w 7106314"/>
              <a:gd name="connsiteY5410" fmla="*/ 3031331 h 6019653"/>
              <a:gd name="connsiteX5411" fmla="*/ 883225 w 7106314"/>
              <a:gd name="connsiteY5411" fmla="*/ 3047830 h 6019653"/>
              <a:gd name="connsiteX5412" fmla="*/ 904873 w 7106314"/>
              <a:gd name="connsiteY5412" fmla="*/ 3064329 h 6019653"/>
              <a:gd name="connsiteX5413" fmla="*/ 904873 w 7106314"/>
              <a:gd name="connsiteY5413" fmla="*/ 3053829 h 6019653"/>
              <a:gd name="connsiteX5414" fmla="*/ 899100 w 7106314"/>
              <a:gd name="connsiteY5414" fmla="*/ 3047830 h 6019653"/>
              <a:gd name="connsiteX5415" fmla="*/ 893328 w 7106314"/>
              <a:gd name="connsiteY5415" fmla="*/ 3043331 h 6019653"/>
              <a:gd name="connsiteX5416" fmla="*/ 887555 w 7106314"/>
              <a:gd name="connsiteY5416" fmla="*/ 3038830 h 6019653"/>
              <a:gd name="connsiteX5417" fmla="*/ 883225 w 7106314"/>
              <a:gd name="connsiteY5417" fmla="*/ 3031331 h 6019653"/>
              <a:gd name="connsiteX5418" fmla="*/ 900543 w 7106314"/>
              <a:gd name="connsiteY5418" fmla="*/ 3038830 h 6019653"/>
              <a:gd name="connsiteX5419" fmla="*/ 920748 w 7106314"/>
              <a:gd name="connsiteY5419" fmla="*/ 3049330 h 6019653"/>
              <a:gd name="connsiteX5420" fmla="*/ 906316 w 7106314"/>
              <a:gd name="connsiteY5420" fmla="*/ 3032830 h 6019653"/>
              <a:gd name="connsiteX5421" fmla="*/ 893328 w 7106314"/>
              <a:gd name="connsiteY5421" fmla="*/ 3019332 h 6019653"/>
              <a:gd name="connsiteX5422" fmla="*/ 877452 w 7106314"/>
              <a:gd name="connsiteY5422" fmla="*/ 3008832 h 6019653"/>
              <a:gd name="connsiteX5423" fmla="*/ 863021 w 7106314"/>
              <a:gd name="connsiteY5423" fmla="*/ 2995333 h 6019653"/>
              <a:gd name="connsiteX5424" fmla="*/ 873123 w 7106314"/>
              <a:gd name="connsiteY5424" fmla="*/ 2990833 h 6019653"/>
              <a:gd name="connsiteX5425" fmla="*/ 861578 w 7106314"/>
              <a:gd name="connsiteY5425" fmla="*/ 2975834 h 6019653"/>
              <a:gd name="connsiteX5426" fmla="*/ 842816 w 7106314"/>
              <a:gd name="connsiteY5426" fmla="*/ 2966834 h 6019653"/>
              <a:gd name="connsiteX5427" fmla="*/ 821169 w 7106314"/>
              <a:gd name="connsiteY5427" fmla="*/ 2963834 h 6019653"/>
              <a:gd name="connsiteX5428" fmla="*/ 816839 w 7106314"/>
              <a:gd name="connsiteY5428" fmla="*/ 2945835 h 6019653"/>
              <a:gd name="connsiteX5429" fmla="*/ 805293 w 7106314"/>
              <a:gd name="connsiteY5429" fmla="*/ 2939836 h 6019653"/>
              <a:gd name="connsiteX5430" fmla="*/ 796634 w 7106314"/>
              <a:gd name="connsiteY5430" fmla="*/ 2932336 h 6019653"/>
              <a:gd name="connsiteX5431" fmla="*/ 790862 w 7106314"/>
              <a:gd name="connsiteY5431" fmla="*/ 2923337 h 6019653"/>
              <a:gd name="connsiteX5432" fmla="*/ 787975 w 7106314"/>
              <a:gd name="connsiteY5432" fmla="*/ 2909837 h 6019653"/>
              <a:gd name="connsiteX5433" fmla="*/ 789419 w 7106314"/>
              <a:gd name="connsiteY5433" fmla="*/ 2906838 h 6019653"/>
              <a:gd name="connsiteX5434" fmla="*/ 793748 w 7106314"/>
              <a:gd name="connsiteY5434" fmla="*/ 2905338 h 6019653"/>
              <a:gd name="connsiteX5435" fmla="*/ 796634 w 7106314"/>
              <a:gd name="connsiteY5435" fmla="*/ 2900838 h 6019653"/>
              <a:gd name="connsiteX5436" fmla="*/ 773544 w 7106314"/>
              <a:gd name="connsiteY5436" fmla="*/ 2881339 h 6019653"/>
              <a:gd name="connsiteX5437" fmla="*/ 750453 w 7106314"/>
              <a:gd name="connsiteY5437" fmla="*/ 2864840 h 6019653"/>
              <a:gd name="connsiteX5438" fmla="*/ 728805 w 7106314"/>
              <a:gd name="connsiteY5438" fmla="*/ 2851341 h 6019653"/>
              <a:gd name="connsiteX5439" fmla="*/ 707157 w 7106314"/>
              <a:gd name="connsiteY5439" fmla="*/ 2836342 h 6019653"/>
              <a:gd name="connsiteX5440" fmla="*/ 685510 w 7106314"/>
              <a:gd name="connsiteY5440" fmla="*/ 2822842 h 6019653"/>
              <a:gd name="connsiteX5441" fmla="*/ 662419 w 7106314"/>
              <a:gd name="connsiteY5441" fmla="*/ 2813843 h 6019653"/>
              <a:gd name="connsiteX5442" fmla="*/ 662419 w 7106314"/>
              <a:gd name="connsiteY5442" fmla="*/ 2815343 h 6019653"/>
              <a:gd name="connsiteX5443" fmla="*/ 660976 w 7106314"/>
              <a:gd name="connsiteY5443" fmla="*/ 2812343 h 6019653"/>
              <a:gd name="connsiteX5444" fmla="*/ 656647 w 7106314"/>
              <a:gd name="connsiteY5444" fmla="*/ 2806344 h 6019653"/>
              <a:gd name="connsiteX5445" fmla="*/ 655203 w 7106314"/>
              <a:gd name="connsiteY5445" fmla="*/ 2801844 h 6019653"/>
              <a:gd name="connsiteX5446" fmla="*/ 647988 w 7106314"/>
              <a:gd name="connsiteY5446" fmla="*/ 2800344 h 6019653"/>
              <a:gd name="connsiteX5447" fmla="*/ 645101 w 7106314"/>
              <a:gd name="connsiteY5447" fmla="*/ 2797344 h 6019653"/>
              <a:gd name="connsiteX5448" fmla="*/ 636442 w 7106314"/>
              <a:gd name="connsiteY5448" fmla="*/ 2797344 h 6019653"/>
              <a:gd name="connsiteX5449" fmla="*/ 640771 w 7106314"/>
              <a:gd name="connsiteY5449" fmla="*/ 2803344 h 6019653"/>
              <a:gd name="connsiteX5450" fmla="*/ 645101 w 7106314"/>
              <a:gd name="connsiteY5450" fmla="*/ 2809343 h 6019653"/>
              <a:gd name="connsiteX5451" fmla="*/ 647186 w 7106314"/>
              <a:gd name="connsiteY5451" fmla="*/ 2813677 h 6019653"/>
              <a:gd name="connsiteX5452" fmla="*/ 640771 w 7106314"/>
              <a:gd name="connsiteY5452" fmla="*/ 2812343 h 6019653"/>
              <a:gd name="connsiteX5453" fmla="*/ 634998 w 7106314"/>
              <a:gd name="connsiteY5453" fmla="*/ 2807843 h 6019653"/>
              <a:gd name="connsiteX5454" fmla="*/ 629226 w 7106314"/>
              <a:gd name="connsiteY5454" fmla="*/ 2803344 h 6019653"/>
              <a:gd name="connsiteX5455" fmla="*/ 600362 w 7106314"/>
              <a:gd name="connsiteY5455" fmla="*/ 2780844 h 6019653"/>
              <a:gd name="connsiteX5456" fmla="*/ 568612 w 7106314"/>
              <a:gd name="connsiteY5456" fmla="*/ 2762845 h 6019653"/>
              <a:gd name="connsiteX5457" fmla="*/ 535420 w 7106314"/>
              <a:gd name="connsiteY5457" fmla="*/ 2749347 h 6019653"/>
              <a:gd name="connsiteX5458" fmla="*/ 531090 w 7106314"/>
              <a:gd name="connsiteY5458" fmla="*/ 2749347 h 6019653"/>
              <a:gd name="connsiteX5459" fmla="*/ 529647 w 7106314"/>
              <a:gd name="connsiteY5459" fmla="*/ 2746347 h 6019653"/>
              <a:gd name="connsiteX5460" fmla="*/ 525317 w 7106314"/>
              <a:gd name="connsiteY5460" fmla="*/ 2744847 h 6019653"/>
              <a:gd name="connsiteX5461" fmla="*/ 525317 w 7106314"/>
              <a:gd name="connsiteY5461" fmla="*/ 2743347 h 6019653"/>
              <a:gd name="connsiteX5462" fmla="*/ 523874 w 7106314"/>
              <a:gd name="connsiteY5462" fmla="*/ 2738847 h 6019653"/>
              <a:gd name="connsiteX5463" fmla="*/ 523874 w 7106314"/>
              <a:gd name="connsiteY5463" fmla="*/ 2737347 h 6019653"/>
              <a:gd name="connsiteX5464" fmla="*/ 519544 w 7106314"/>
              <a:gd name="connsiteY5464" fmla="*/ 2734348 h 6019653"/>
              <a:gd name="connsiteX5465" fmla="*/ 518102 w 7106314"/>
              <a:gd name="connsiteY5465" fmla="*/ 2732847 h 6019653"/>
              <a:gd name="connsiteX5466" fmla="*/ 421408 w 7106314"/>
              <a:gd name="connsiteY5466" fmla="*/ 2662352 h 6019653"/>
              <a:gd name="connsiteX5467" fmla="*/ 414193 w 7106314"/>
              <a:gd name="connsiteY5467" fmla="*/ 2654852 h 6019653"/>
              <a:gd name="connsiteX5468" fmla="*/ 406976 w 7106314"/>
              <a:gd name="connsiteY5468" fmla="*/ 2648852 h 6019653"/>
              <a:gd name="connsiteX5469" fmla="*/ 402647 w 7106314"/>
              <a:gd name="connsiteY5469" fmla="*/ 2647352 h 6019653"/>
              <a:gd name="connsiteX5470" fmla="*/ 398317 w 7106314"/>
              <a:gd name="connsiteY5470" fmla="*/ 2645852 h 6019653"/>
              <a:gd name="connsiteX5471" fmla="*/ 396875 w 7106314"/>
              <a:gd name="connsiteY5471" fmla="*/ 2642852 h 6019653"/>
              <a:gd name="connsiteX5472" fmla="*/ 396875 w 7106314"/>
              <a:gd name="connsiteY5472" fmla="*/ 2639852 h 6019653"/>
              <a:gd name="connsiteX5473" fmla="*/ 393988 w 7106314"/>
              <a:gd name="connsiteY5473" fmla="*/ 2627853 h 6019653"/>
              <a:gd name="connsiteX5474" fmla="*/ 388216 w 7106314"/>
              <a:gd name="connsiteY5474" fmla="*/ 2618854 h 6019653"/>
              <a:gd name="connsiteX5475" fmla="*/ 380999 w 7106314"/>
              <a:gd name="connsiteY5475" fmla="*/ 2612854 h 6019653"/>
              <a:gd name="connsiteX5476" fmla="*/ 370897 w 7106314"/>
              <a:gd name="connsiteY5476" fmla="*/ 2608355 h 6019653"/>
              <a:gd name="connsiteX5477" fmla="*/ 360795 w 7106314"/>
              <a:gd name="connsiteY5477" fmla="*/ 2605355 h 6019653"/>
              <a:gd name="connsiteX5478" fmla="*/ 357908 w 7106314"/>
              <a:gd name="connsiteY5478" fmla="*/ 2600855 h 6019653"/>
              <a:gd name="connsiteX5479" fmla="*/ 353579 w 7106314"/>
              <a:gd name="connsiteY5479" fmla="*/ 2600855 h 6019653"/>
              <a:gd name="connsiteX5480" fmla="*/ 347807 w 7106314"/>
              <a:gd name="connsiteY5480" fmla="*/ 2596355 h 6019653"/>
              <a:gd name="connsiteX5481" fmla="*/ 346363 w 7106314"/>
              <a:gd name="connsiteY5481" fmla="*/ 2594855 h 6019653"/>
              <a:gd name="connsiteX5482" fmla="*/ 333375 w 7106314"/>
              <a:gd name="connsiteY5482" fmla="*/ 2582856 h 6019653"/>
              <a:gd name="connsiteX5483" fmla="*/ 318943 w 7106314"/>
              <a:gd name="connsiteY5483" fmla="*/ 2572357 h 6019653"/>
              <a:gd name="connsiteX5484" fmla="*/ 304512 w 7106314"/>
              <a:gd name="connsiteY5484" fmla="*/ 2564857 h 6019653"/>
              <a:gd name="connsiteX5485" fmla="*/ 281420 w 7106314"/>
              <a:gd name="connsiteY5485" fmla="*/ 2551358 h 6019653"/>
              <a:gd name="connsiteX5486" fmla="*/ 285749 w 7106314"/>
              <a:gd name="connsiteY5486" fmla="*/ 2545358 h 6019653"/>
              <a:gd name="connsiteX5487" fmla="*/ 316057 w 7106314"/>
              <a:gd name="connsiteY5487" fmla="*/ 2560357 h 6019653"/>
              <a:gd name="connsiteX5488" fmla="*/ 357908 w 7106314"/>
              <a:gd name="connsiteY5488" fmla="*/ 2582856 h 6019653"/>
              <a:gd name="connsiteX5489" fmla="*/ 445943 w 7106314"/>
              <a:gd name="connsiteY5489" fmla="*/ 2633853 h 6019653"/>
              <a:gd name="connsiteX5490" fmla="*/ 487794 w 7106314"/>
              <a:gd name="connsiteY5490" fmla="*/ 2657851 h 6019653"/>
              <a:gd name="connsiteX5491" fmla="*/ 492125 w 7106314"/>
              <a:gd name="connsiteY5491" fmla="*/ 2657851 h 6019653"/>
              <a:gd name="connsiteX5492" fmla="*/ 497897 w 7106314"/>
              <a:gd name="connsiteY5492" fmla="*/ 2659352 h 6019653"/>
              <a:gd name="connsiteX5493" fmla="*/ 503670 w 7106314"/>
              <a:gd name="connsiteY5493" fmla="*/ 2662352 h 6019653"/>
              <a:gd name="connsiteX5494" fmla="*/ 492125 w 7106314"/>
              <a:gd name="connsiteY5494" fmla="*/ 2645852 h 6019653"/>
              <a:gd name="connsiteX5495" fmla="*/ 479135 w 7106314"/>
              <a:gd name="connsiteY5495" fmla="*/ 2635353 h 6019653"/>
              <a:gd name="connsiteX5496" fmla="*/ 467590 w 7106314"/>
              <a:gd name="connsiteY5496" fmla="*/ 2627853 h 6019653"/>
              <a:gd name="connsiteX5497" fmla="*/ 447385 w 7106314"/>
              <a:gd name="connsiteY5497" fmla="*/ 2611355 h 6019653"/>
              <a:gd name="connsiteX5498" fmla="*/ 430067 w 7106314"/>
              <a:gd name="connsiteY5498" fmla="*/ 2594855 h 6019653"/>
              <a:gd name="connsiteX5499" fmla="*/ 451715 w 7106314"/>
              <a:gd name="connsiteY5499" fmla="*/ 2600855 h 6019653"/>
              <a:gd name="connsiteX5500" fmla="*/ 469033 w 7106314"/>
              <a:gd name="connsiteY5500" fmla="*/ 2611355 h 6019653"/>
              <a:gd name="connsiteX5501" fmla="*/ 487794 w 7106314"/>
              <a:gd name="connsiteY5501" fmla="*/ 2620354 h 6019653"/>
              <a:gd name="connsiteX5502" fmla="*/ 497897 w 7106314"/>
              <a:gd name="connsiteY5502" fmla="*/ 2629353 h 6019653"/>
              <a:gd name="connsiteX5503" fmla="*/ 507999 w 7106314"/>
              <a:gd name="connsiteY5503" fmla="*/ 2635353 h 6019653"/>
              <a:gd name="connsiteX5504" fmla="*/ 512329 w 7106314"/>
              <a:gd name="connsiteY5504" fmla="*/ 2635353 h 6019653"/>
              <a:gd name="connsiteX5505" fmla="*/ 515215 w 7106314"/>
              <a:gd name="connsiteY5505" fmla="*/ 2636853 h 6019653"/>
              <a:gd name="connsiteX5506" fmla="*/ 518102 w 7106314"/>
              <a:gd name="connsiteY5506" fmla="*/ 2639852 h 6019653"/>
              <a:gd name="connsiteX5507" fmla="*/ 520988 w 7106314"/>
              <a:gd name="connsiteY5507" fmla="*/ 2642852 h 6019653"/>
              <a:gd name="connsiteX5508" fmla="*/ 523874 w 7106314"/>
              <a:gd name="connsiteY5508" fmla="*/ 2645852 h 6019653"/>
              <a:gd name="connsiteX5509" fmla="*/ 523874 w 7106314"/>
              <a:gd name="connsiteY5509" fmla="*/ 2651852 h 6019653"/>
              <a:gd name="connsiteX5510" fmla="*/ 536862 w 7106314"/>
              <a:gd name="connsiteY5510" fmla="*/ 2659352 h 6019653"/>
              <a:gd name="connsiteX5511" fmla="*/ 551294 w 7106314"/>
              <a:gd name="connsiteY5511" fmla="*/ 2669851 h 6019653"/>
              <a:gd name="connsiteX5512" fmla="*/ 564283 w 7106314"/>
              <a:gd name="connsiteY5512" fmla="*/ 2680351 h 6019653"/>
              <a:gd name="connsiteX5513" fmla="*/ 580158 w 7106314"/>
              <a:gd name="connsiteY5513" fmla="*/ 2686350 h 6019653"/>
              <a:gd name="connsiteX5514" fmla="*/ 596033 w 7106314"/>
              <a:gd name="connsiteY5514" fmla="*/ 2686350 h 6019653"/>
              <a:gd name="connsiteX5515" fmla="*/ 662419 w 7106314"/>
              <a:gd name="connsiteY5515" fmla="*/ 2746347 h 6019653"/>
              <a:gd name="connsiteX5516" fmla="*/ 669635 w 7106314"/>
              <a:gd name="connsiteY5516" fmla="*/ 2743347 h 6019653"/>
              <a:gd name="connsiteX5517" fmla="*/ 682624 w 7106314"/>
              <a:gd name="connsiteY5517" fmla="*/ 2740347 h 6019653"/>
              <a:gd name="connsiteX5518" fmla="*/ 679737 w 7106314"/>
              <a:gd name="connsiteY5518" fmla="*/ 2737347 h 6019653"/>
              <a:gd name="connsiteX5519" fmla="*/ 679737 w 7106314"/>
              <a:gd name="connsiteY5519" fmla="*/ 2734348 h 6019653"/>
              <a:gd name="connsiteX5520" fmla="*/ 678294 w 7106314"/>
              <a:gd name="connsiteY5520" fmla="*/ 2734348 h 6019653"/>
              <a:gd name="connsiteX5521" fmla="*/ 668192 w 7106314"/>
              <a:gd name="connsiteY5521" fmla="*/ 2726848 h 6019653"/>
              <a:gd name="connsiteX5522" fmla="*/ 662419 w 7106314"/>
              <a:gd name="connsiteY5522" fmla="*/ 2714848 h 6019653"/>
              <a:gd name="connsiteX5523" fmla="*/ 660976 w 7106314"/>
              <a:gd name="connsiteY5523" fmla="*/ 2702849 h 6019653"/>
              <a:gd name="connsiteX5524" fmla="*/ 655203 w 7106314"/>
              <a:gd name="connsiteY5524" fmla="*/ 2692350 h 6019653"/>
              <a:gd name="connsiteX5525" fmla="*/ 656647 w 7106314"/>
              <a:gd name="connsiteY5525" fmla="*/ 2689350 h 6019653"/>
              <a:gd name="connsiteX5526" fmla="*/ 658089 w 7106314"/>
              <a:gd name="connsiteY5526" fmla="*/ 2686350 h 6019653"/>
              <a:gd name="connsiteX5527" fmla="*/ 660976 w 7106314"/>
              <a:gd name="connsiteY5527" fmla="*/ 2681850 h 6019653"/>
              <a:gd name="connsiteX5528" fmla="*/ 660976 w 7106314"/>
              <a:gd name="connsiteY5528" fmla="*/ 2677351 h 6019653"/>
              <a:gd name="connsiteX5529" fmla="*/ 662419 w 7106314"/>
              <a:gd name="connsiteY5529" fmla="*/ 2674351 h 6019653"/>
              <a:gd name="connsiteX5530" fmla="*/ 663862 w 7106314"/>
              <a:gd name="connsiteY5530" fmla="*/ 2671351 h 6019653"/>
              <a:gd name="connsiteX5531" fmla="*/ 666748 w 7106314"/>
              <a:gd name="connsiteY5531" fmla="*/ 2669851 h 6019653"/>
              <a:gd name="connsiteX5532" fmla="*/ 672521 w 7106314"/>
              <a:gd name="connsiteY5532" fmla="*/ 2668351 h 6019653"/>
              <a:gd name="connsiteX5533" fmla="*/ 673965 w 7106314"/>
              <a:gd name="connsiteY5533" fmla="*/ 2665351 h 6019653"/>
              <a:gd name="connsiteX5534" fmla="*/ 678294 w 7106314"/>
              <a:gd name="connsiteY5534" fmla="*/ 2663851 h 6019653"/>
              <a:gd name="connsiteX5535" fmla="*/ 682624 w 7106314"/>
              <a:gd name="connsiteY5535" fmla="*/ 2662352 h 6019653"/>
              <a:gd name="connsiteX5536" fmla="*/ 684067 w 7106314"/>
              <a:gd name="connsiteY5536" fmla="*/ 2659352 h 6019653"/>
              <a:gd name="connsiteX5537" fmla="*/ 688396 w 7106314"/>
              <a:gd name="connsiteY5537" fmla="*/ 2659352 h 6019653"/>
              <a:gd name="connsiteX5538" fmla="*/ 691283 w 7106314"/>
              <a:gd name="connsiteY5538" fmla="*/ 2659352 h 6019653"/>
              <a:gd name="connsiteX5539" fmla="*/ 685510 w 7106314"/>
              <a:gd name="connsiteY5539" fmla="*/ 2669851 h 6019653"/>
              <a:gd name="connsiteX5540" fmla="*/ 679737 w 7106314"/>
              <a:gd name="connsiteY5540" fmla="*/ 2681850 h 6019653"/>
              <a:gd name="connsiteX5541" fmla="*/ 695612 w 7106314"/>
              <a:gd name="connsiteY5541" fmla="*/ 2708849 h 6019653"/>
              <a:gd name="connsiteX5542" fmla="*/ 715816 w 7106314"/>
              <a:gd name="connsiteY5542" fmla="*/ 2731348 h 6019653"/>
              <a:gd name="connsiteX5543" fmla="*/ 738907 w 7106314"/>
              <a:gd name="connsiteY5543" fmla="*/ 2749347 h 6019653"/>
              <a:gd name="connsiteX5544" fmla="*/ 761998 w 7106314"/>
              <a:gd name="connsiteY5544" fmla="*/ 2765845 h 6019653"/>
              <a:gd name="connsiteX5545" fmla="*/ 787975 w 7106314"/>
              <a:gd name="connsiteY5545" fmla="*/ 2783844 h 6019653"/>
              <a:gd name="connsiteX5546" fmla="*/ 767771 w 7106314"/>
              <a:gd name="connsiteY5546" fmla="*/ 2755346 h 6019653"/>
              <a:gd name="connsiteX5547" fmla="*/ 749010 w 7106314"/>
              <a:gd name="connsiteY5547" fmla="*/ 2726848 h 6019653"/>
              <a:gd name="connsiteX5548" fmla="*/ 734578 w 7106314"/>
              <a:gd name="connsiteY5548" fmla="*/ 2698350 h 6019653"/>
              <a:gd name="connsiteX5549" fmla="*/ 760555 w 7106314"/>
              <a:gd name="connsiteY5549" fmla="*/ 2714848 h 6019653"/>
              <a:gd name="connsiteX5550" fmla="*/ 785089 w 7106314"/>
              <a:gd name="connsiteY5550" fmla="*/ 2732847 h 6019653"/>
              <a:gd name="connsiteX5551" fmla="*/ 796634 w 7106314"/>
              <a:gd name="connsiteY5551" fmla="*/ 2740347 h 6019653"/>
              <a:gd name="connsiteX5552" fmla="*/ 809623 w 7106314"/>
              <a:gd name="connsiteY5552" fmla="*/ 2750846 h 6019653"/>
              <a:gd name="connsiteX5553" fmla="*/ 822612 w 7106314"/>
              <a:gd name="connsiteY5553" fmla="*/ 2759846 h 6019653"/>
              <a:gd name="connsiteX5554" fmla="*/ 839930 w 7106314"/>
              <a:gd name="connsiteY5554" fmla="*/ 2762845 h 6019653"/>
              <a:gd name="connsiteX5555" fmla="*/ 824055 w 7106314"/>
              <a:gd name="connsiteY5555" fmla="*/ 2743347 h 6019653"/>
              <a:gd name="connsiteX5556" fmla="*/ 811066 w 7106314"/>
              <a:gd name="connsiteY5556" fmla="*/ 2731348 h 6019653"/>
              <a:gd name="connsiteX5557" fmla="*/ 783646 w 7106314"/>
              <a:gd name="connsiteY5557" fmla="*/ 2705849 h 6019653"/>
              <a:gd name="connsiteX5558" fmla="*/ 761998 w 7106314"/>
              <a:gd name="connsiteY5558" fmla="*/ 2677351 h 6019653"/>
              <a:gd name="connsiteX5559" fmla="*/ 760555 w 7106314"/>
              <a:gd name="connsiteY5559" fmla="*/ 2674351 h 6019653"/>
              <a:gd name="connsiteX5560" fmla="*/ 757669 w 7106314"/>
              <a:gd name="connsiteY5560" fmla="*/ 2668351 h 6019653"/>
              <a:gd name="connsiteX5561" fmla="*/ 754783 w 7106314"/>
              <a:gd name="connsiteY5561" fmla="*/ 2663851 h 6019653"/>
              <a:gd name="connsiteX5562" fmla="*/ 750453 w 7106314"/>
              <a:gd name="connsiteY5562" fmla="*/ 2659352 h 6019653"/>
              <a:gd name="connsiteX5563" fmla="*/ 744680 w 7106314"/>
              <a:gd name="connsiteY5563" fmla="*/ 2657851 h 6019653"/>
              <a:gd name="connsiteX5564" fmla="*/ 746124 w 7106314"/>
              <a:gd name="connsiteY5564" fmla="*/ 2663851 h 6019653"/>
              <a:gd name="connsiteX5565" fmla="*/ 746124 w 7106314"/>
              <a:gd name="connsiteY5565" fmla="*/ 2669851 h 6019653"/>
              <a:gd name="connsiteX5566" fmla="*/ 749010 w 7106314"/>
              <a:gd name="connsiteY5566" fmla="*/ 2671351 h 6019653"/>
              <a:gd name="connsiteX5567" fmla="*/ 751896 w 7106314"/>
              <a:gd name="connsiteY5567" fmla="*/ 2674351 h 6019653"/>
              <a:gd name="connsiteX5568" fmla="*/ 756225 w 7106314"/>
              <a:gd name="connsiteY5568" fmla="*/ 2675850 h 6019653"/>
              <a:gd name="connsiteX5569" fmla="*/ 761998 w 7106314"/>
              <a:gd name="connsiteY5569" fmla="*/ 2677351 h 6019653"/>
              <a:gd name="connsiteX5570" fmla="*/ 757669 w 7106314"/>
              <a:gd name="connsiteY5570" fmla="*/ 2680351 h 6019653"/>
              <a:gd name="connsiteX5571" fmla="*/ 751896 w 7106314"/>
              <a:gd name="connsiteY5571" fmla="*/ 2681850 h 6019653"/>
              <a:gd name="connsiteX5572" fmla="*/ 746124 w 7106314"/>
              <a:gd name="connsiteY5572" fmla="*/ 2680351 h 6019653"/>
              <a:gd name="connsiteX5573" fmla="*/ 743237 w 7106314"/>
              <a:gd name="connsiteY5573" fmla="*/ 2677351 h 6019653"/>
              <a:gd name="connsiteX5574" fmla="*/ 738907 w 7106314"/>
              <a:gd name="connsiteY5574" fmla="*/ 2674351 h 6019653"/>
              <a:gd name="connsiteX5575" fmla="*/ 734578 w 7106314"/>
              <a:gd name="connsiteY5575" fmla="*/ 2669851 h 6019653"/>
              <a:gd name="connsiteX5576" fmla="*/ 733135 w 7106314"/>
              <a:gd name="connsiteY5576" fmla="*/ 2665351 h 6019653"/>
              <a:gd name="connsiteX5577" fmla="*/ 727362 w 7106314"/>
              <a:gd name="connsiteY5577" fmla="*/ 2657851 h 6019653"/>
              <a:gd name="connsiteX5578" fmla="*/ 723033 w 7106314"/>
              <a:gd name="connsiteY5578" fmla="*/ 2651852 h 6019653"/>
              <a:gd name="connsiteX5579" fmla="*/ 721589 w 7106314"/>
              <a:gd name="connsiteY5579" fmla="*/ 2641353 h 6019653"/>
              <a:gd name="connsiteX5580" fmla="*/ 727362 w 7106314"/>
              <a:gd name="connsiteY5580" fmla="*/ 2633853 h 6019653"/>
              <a:gd name="connsiteX5581" fmla="*/ 740351 w 7106314"/>
              <a:gd name="connsiteY5581" fmla="*/ 2635353 h 6019653"/>
              <a:gd name="connsiteX5582" fmla="*/ 751896 w 7106314"/>
              <a:gd name="connsiteY5582" fmla="*/ 2639852 h 6019653"/>
              <a:gd name="connsiteX5583" fmla="*/ 766328 w 7106314"/>
              <a:gd name="connsiteY5583" fmla="*/ 2641353 h 6019653"/>
              <a:gd name="connsiteX5584" fmla="*/ 779316 w 7106314"/>
              <a:gd name="connsiteY5584" fmla="*/ 2636853 h 6019653"/>
              <a:gd name="connsiteX5585" fmla="*/ 790862 w 7106314"/>
              <a:gd name="connsiteY5585" fmla="*/ 2624853 h 6019653"/>
              <a:gd name="connsiteX5586" fmla="*/ 785089 w 7106314"/>
              <a:gd name="connsiteY5586" fmla="*/ 2620354 h 6019653"/>
              <a:gd name="connsiteX5587" fmla="*/ 782203 w 7106314"/>
              <a:gd name="connsiteY5587" fmla="*/ 2614354 h 6019653"/>
              <a:gd name="connsiteX5588" fmla="*/ 773544 w 7106314"/>
              <a:gd name="connsiteY5588" fmla="*/ 2606854 h 6019653"/>
              <a:gd name="connsiteX5589" fmla="*/ 767771 w 7106314"/>
              <a:gd name="connsiteY5589" fmla="*/ 2600855 h 6019653"/>
              <a:gd name="connsiteX5590" fmla="*/ 777874 w 7106314"/>
              <a:gd name="connsiteY5590" fmla="*/ 2600855 h 6019653"/>
              <a:gd name="connsiteX5591" fmla="*/ 785089 w 7106314"/>
              <a:gd name="connsiteY5591" fmla="*/ 2600855 h 6019653"/>
              <a:gd name="connsiteX5592" fmla="*/ 793748 w 7106314"/>
              <a:gd name="connsiteY5592" fmla="*/ 2602355 h 6019653"/>
              <a:gd name="connsiteX5593" fmla="*/ 779316 w 7106314"/>
              <a:gd name="connsiteY5593" fmla="*/ 2582856 h 6019653"/>
              <a:gd name="connsiteX5594" fmla="*/ 754783 w 7106314"/>
              <a:gd name="connsiteY5594" fmla="*/ 2561857 h 6019653"/>
              <a:gd name="connsiteX5595" fmla="*/ 724475 w 7106314"/>
              <a:gd name="connsiteY5595" fmla="*/ 2542358 h 6019653"/>
              <a:gd name="connsiteX5596" fmla="*/ 689839 w 7106314"/>
              <a:gd name="connsiteY5596" fmla="*/ 2522859 h 6019653"/>
              <a:gd name="connsiteX5597" fmla="*/ 655203 w 7106314"/>
              <a:gd name="connsiteY5597" fmla="*/ 2509360 h 6019653"/>
              <a:gd name="connsiteX5598" fmla="*/ 655203 w 7106314"/>
              <a:gd name="connsiteY5598" fmla="*/ 2510860 h 6019653"/>
              <a:gd name="connsiteX5599" fmla="*/ 636442 w 7106314"/>
              <a:gd name="connsiteY5599" fmla="*/ 2474862 h 6019653"/>
              <a:gd name="connsiteX5600" fmla="*/ 642215 w 7106314"/>
              <a:gd name="connsiteY5600" fmla="*/ 2473362 h 6019653"/>
              <a:gd name="connsiteX5601" fmla="*/ 647988 w 7106314"/>
              <a:gd name="connsiteY5601" fmla="*/ 2470362 h 6019653"/>
              <a:gd name="connsiteX5602" fmla="*/ 656647 w 7106314"/>
              <a:gd name="connsiteY5602" fmla="*/ 2465862 h 6019653"/>
              <a:gd name="connsiteX5603" fmla="*/ 640771 w 7106314"/>
              <a:gd name="connsiteY5603" fmla="*/ 2456863 h 6019653"/>
              <a:gd name="connsiteX5604" fmla="*/ 623453 w 7106314"/>
              <a:gd name="connsiteY5604" fmla="*/ 2446364 h 6019653"/>
              <a:gd name="connsiteX5605" fmla="*/ 609021 w 7106314"/>
              <a:gd name="connsiteY5605" fmla="*/ 2434364 h 6019653"/>
              <a:gd name="connsiteX5606" fmla="*/ 597476 w 7106314"/>
              <a:gd name="connsiteY5606" fmla="*/ 2417865 h 6019653"/>
              <a:gd name="connsiteX5607" fmla="*/ 607579 w 7106314"/>
              <a:gd name="connsiteY5607" fmla="*/ 2422365 h 6019653"/>
              <a:gd name="connsiteX5608" fmla="*/ 614794 w 7106314"/>
              <a:gd name="connsiteY5608" fmla="*/ 2425365 h 6019653"/>
              <a:gd name="connsiteX5609" fmla="*/ 623453 w 7106314"/>
              <a:gd name="connsiteY5609" fmla="*/ 2429864 h 6019653"/>
              <a:gd name="connsiteX5610" fmla="*/ 662419 w 7106314"/>
              <a:gd name="connsiteY5610" fmla="*/ 2462862 h 6019653"/>
              <a:gd name="connsiteX5611" fmla="*/ 672521 w 7106314"/>
              <a:gd name="connsiteY5611" fmla="*/ 2470362 h 6019653"/>
              <a:gd name="connsiteX5612" fmla="*/ 678294 w 7106314"/>
              <a:gd name="connsiteY5612" fmla="*/ 2474862 h 6019653"/>
              <a:gd name="connsiteX5613" fmla="*/ 684067 w 7106314"/>
              <a:gd name="connsiteY5613" fmla="*/ 2473362 h 6019653"/>
              <a:gd name="connsiteX5614" fmla="*/ 695612 w 7106314"/>
              <a:gd name="connsiteY5614" fmla="*/ 2465862 h 6019653"/>
              <a:gd name="connsiteX5615" fmla="*/ 699942 w 7106314"/>
              <a:gd name="connsiteY5615" fmla="*/ 2468862 h 6019653"/>
              <a:gd name="connsiteX5616" fmla="*/ 702828 w 7106314"/>
              <a:gd name="connsiteY5616" fmla="*/ 2473362 h 6019653"/>
              <a:gd name="connsiteX5617" fmla="*/ 702828 w 7106314"/>
              <a:gd name="connsiteY5617" fmla="*/ 2476362 h 6019653"/>
              <a:gd name="connsiteX5618" fmla="*/ 702828 w 7106314"/>
              <a:gd name="connsiteY5618" fmla="*/ 2480861 h 6019653"/>
              <a:gd name="connsiteX5619" fmla="*/ 702828 w 7106314"/>
              <a:gd name="connsiteY5619" fmla="*/ 2485361 h 6019653"/>
              <a:gd name="connsiteX5620" fmla="*/ 702828 w 7106314"/>
              <a:gd name="connsiteY5620" fmla="*/ 2491361 h 6019653"/>
              <a:gd name="connsiteX5621" fmla="*/ 701385 w 7106314"/>
              <a:gd name="connsiteY5621" fmla="*/ 2497361 h 6019653"/>
              <a:gd name="connsiteX5622" fmla="*/ 707157 w 7106314"/>
              <a:gd name="connsiteY5622" fmla="*/ 2492861 h 6019653"/>
              <a:gd name="connsiteX5623" fmla="*/ 711487 w 7106314"/>
              <a:gd name="connsiteY5623" fmla="*/ 2488362 h 6019653"/>
              <a:gd name="connsiteX5624" fmla="*/ 715816 w 7106314"/>
              <a:gd name="connsiteY5624" fmla="*/ 2486861 h 6019653"/>
              <a:gd name="connsiteX5625" fmla="*/ 718703 w 7106314"/>
              <a:gd name="connsiteY5625" fmla="*/ 2482362 h 6019653"/>
              <a:gd name="connsiteX5626" fmla="*/ 728805 w 7106314"/>
              <a:gd name="connsiteY5626" fmla="*/ 2488362 h 6019653"/>
              <a:gd name="connsiteX5627" fmla="*/ 738907 w 7106314"/>
              <a:gd name="connsiteY5627" fmla="*/ 2494361 h 6019653"/>
              <a:gd name="connsiteX5628" fmla="*/ 743237 w 7106314"/>
              <a:gd name="connsiteY5628" fmla="*/ 2492861 h 6019653"/>
              <a:gd name="connsiteX5629" fmla="*/ 744680 w 7106314"/>
              <a:gd name="connsiteY5629" fmla="*/ 2488362 h 6019653"/>
              <a:gd name="connsiteX5630" fmla="*/ 744680 w 7106314"/>
              <a:gd name="connsiteY5630" fmla="*/ 2486861 h 6019653"/>
              <a:gd name="connsiteX5631" fmla="*/ 743237 w 7106314"/>
              <a:gd name="connsiteY5631" fmla="*/ 2482362 h 6019653"/>
              <a:gd name="connsiteX5632" fmla="*/ 740351 w 7106314"/>
              <a:gd name="connsiteY5632" fmla="*/ 2480861 h 6019653"/>
              <a:gd name="connsiteX5633" fmla="*/ 738907 w 7106314"/>
              <a:gd name="connsiteY5633" fmla="*/ 2479362 h 6019653"/>
              <a:gd name="connsiteX5634" fmla="*/ 684067 w 7106314"/>
              <a:gd name="connsiteY5634" fmla="*/ 2431365 h 6019653"/>
              <a:gd name="connsiteX5635" fmla="*/ 658089 w 7106314"/>
              <a:gd name="connsiteY5635" fmla="*/ 2411865 h 6019653"/>
              <a:gd name="connsiteX5636" fmla="*/ 634998 w 7106314"/>
              <a:gd name="connsiteY5636" fmla="*/ 2390866 h 6019653"/>
              <a:gd name="connsiteX5637" fmla="*/ 622010 w 7106314"/>
              <a:gd name="connsiteY5637" fmla="*/ 2378867 h 6019653"/>
              <a:gd name="connsiteX5638" fmla="*/ 603249 w 7106314"/>
              <a:gd name="connsiteY5638" fmla="*/ 2371368 h 6019653"/>
              <a:gd name="connsiteX5639" fmla="*/ 587374 w 7106314"/>
              <a:gd name="connsiteY5639" fmla="*/ 2362368 h 6019653"/>
              <a:gd name="connsiteX5640" fmla="*/ 584488 w 7106314"/>
              <a:gd name="connsiteY5640" fmla="*/ 2366868 h 6019653"/>
              <a:gd name="connsiteX5641" fmla="*/ 597476 w 7106314"/>
              <a:gd name="connsiteY5641" fmla="*/ 2378867 h 6019653"/>
              <a:gd name="connsiteX5642" fmla="*/ 613351 w 7106314"/>
              <a:gd name="connsiteY5642" fmla="*/ 2390866 h 6019653"/>
              <a:gd name="connsiteX5643" fmla="*/ 609021 w 7106314"/>
              <a:gd name="connsiteY5643" fmla="*/ 2399866 h 6019653"/>
              <a:gd name="connsiteX5644" fmla="*/ 606135 w 7106314"/>
              <a:gd name="connsiteY5644" fmla="*/ 2410366 h 6019653"/>
              <a:gd name="connsiteX5645" fmla="*/ 590260 w 7106314"/>
              <a:gd name="connsiteY5645" fmla="*/ 2401366 h 6019653"/>
              <a:gd name="connsiteX5646" fmla="*/ 575829 w 7106314"/>
              <a:gd name="connsiteY5646" fmla="*/ 2390866 h 6019653"/>
              <a:gd name="connsiteX5647" fmla="*/ 562840 w 7106314"/>
              <a:gd name="connsiteY5647" fmla="*/ 2384867 h 6019653"/>
              <a:gd name="connsiteX5648" fmla="*/ 546965 w 7106314"/>
              <a:gd name="connsiteY5648" fmla="*/ 2387866 h 6019653"/>
              <a:gd name="connsiteX5649" fmla="*/ 492125 w 7106314"/>
              <a:gd name="connsiteY5649" fmla="*/ 2350369 h 6019653"/>
              <a:gd name="connsiteX5650" fmla="*/ 441613 w 7106314"/>
              <a:gd name="connsiteY5650" fmla="*/ 2312871 h 6019653"/>
              <a:gd name="connsiteX5651" fmla="*/ 437284 w 7106314"/>
              <a:gd name="connsiteY5651" fmla="*/ 2312871 h 6019653"/>
              <a:gd name="connsiteX5652" fmla="*/ 432954 w 7106314"/>
              <a:gd name="connsiteY5652" fmla="*/ 2309871 h 6019653"/>
              <a:gd name="connsiteX5653" fmla="*/ 427181 w 7106314"/>
              <a:gd name="connsiteY5653" fmla="*/ 2309871 h 6019653"/>
              <a:gd name="connsiteX5654" fmla="*/ 419966 w 7106314"/>
              <a:gd name="connsiteY5654" fmla="*/ 2309871 h 6019653"/>
              <a:gd name="connsiteX5655" fmla="*/ 448829 w 7106314"/>
              <a:gd name="connsiteY5655" fmla="*/ 2338370 h 6019653"/>
              <a:gd name="connsiteX5656" fmla="*/ 474806 w 7106314"/>
              <a:gd name="connsiteY5656" fmla="*/ 2365368 h 6019653"/>
              <a:gd name="connsiteX5657" fmla="*/ 479135 w 7106314"/>
              <a:gd name="connsiteY5657" fmla="*/ 2366868 h 6019653"/>
              <a:gd name="connsiteX5658" fmla="*/ 482022 w 7106314"/>
              <a:gd name="connsiteY5658" fmla="*/ 2368368 h 6019653"/>
              <a:gd name="connsiteX5659" fmla="*/ 484908 w 7106314"/>
              <a:gd name="connsiteY5659" fmla="*/ 2371368 h 6019653"/>
              <a:gd name="connsiteX5660" fmla="*/ 486352 w 7106314"/>
              <a:gd name="connsiteY5660" fmla="*/ 2387866 h 6019653"/>
              <a:gd name="connsiteX5661" fmla="*/ 496453 w 7106314"/>
              <a:gd name="connsiteY5661" fmla="*/ 2396866 h 6019653"/>
              <a:gd name="connsiteX5662" fmla="*/ 506556 w 7106314"/>
              <a:gd name="connsiteY5662" fmla="*/ 2407366 h 6019653"/>
              <a:gd name="connsiteX5663" fmla="*/ 515215 w 7106314"/>
              <a:gd name="connsiteY5663" fmla="*/ 2417865 h 6019653"/>
              <a:gd name="connsiteX5664" fmla="*/ 523874 w 7106314"/>
              <a:gd name="connsiteY5664" fmla="*/ 2429864 h 6019653"/>
              <a:gd name="connsiteX5665" fmla="*/ 528203 w 7106314"/>
              <a:gd name="connsiteY5665" fmla="*/ 2422365 h 6019653"/>
              <a:gd name="connsiteX5666" fmla="*/ 529647 w 7106314"/>
              <a:gd name="connsiteY5666" fmla="*/ 2413366 h 6019653"/>
              <a:gd name="connsiteX5667" fmla="*/ 541192 w 7106314"/>
              <a:gd name="connsiteY5667" fmla="*/ 2428365 h 6019653"/>
              <a:gd name="connsiteX5668" fmla="*/ 551294 w 7106314"/>
              <a:gd name="connsiteY5668" fmla="*/ 2440364 h 6019653"/>
              <a:gd name="connsiteX5669" fmla="*/ 546965 w 7106314"/>
              <a:gd name="connsiteY5669" fmla="*/ 2441864 h 6019653"/>
              <a:gd name="connsiteX5670" fmla="*/ 542635 w 7106314"/>
              <a:gd name="connsiteY5670" fmla="*/ 2441864 h 6019653"/>
              <a:gd name="connsiteX5671" fmla="*/ 541192 w 7106314"/>
              <a:gd name="connsiteY5671" fmla="*/ 2444863 h 6019653"/>
              <a:gd name="connsiteX5672" fmla="*/ 539749 w 7106314"/>
              <a:gd name="connsiteY5672" fmla="*/ 2447863 h 6019653"/>
              <a:gd name="connsiteX5673" fmla="*/ 536862 w 7106314"/>
              <a:gd name="connsiteY5673" fmla="*/ 2450863 h 6019653"/>
              <a:gd name="connsiteX5674" fmla="*/ 533976 w 7106314"/>
              <a:gd name="connsiteY5674" fmla="*/ 2456863 h 6019653"/>
              <a:gd name="connsiteX5675" fmla="*/ 502226 w 7106314"/>
              <a:gd name="connsiteY5675" fmla="*/ 2425365 h 6019653"/>
              <a:gd name="connsiteX5676" fmla="*/ 454602 w 7106314"/>
              <a:gd name="connsiteY5676" fmla="*/ 2381867 h 6019653"/>
              <a:gd name="connsiteX5677" fmla="*/ 448829 w 7106314"/>
              <a:gd name="connsiteY5677" fmla="*/ 2372867 h 6019653"/>
              <a:gd name="connsiteX5678" fmla="*/ 441613 w 7106314"/>
              <a:gd name="connsiteY5678" fmla="*/ 2365368 h 6019653"/>
              <a:gd name="connsiteX5679" fmla="*/ 435840 w 7106314"/>
              <a:gd name="connsiteY5679" fmla="*/ 2354868 h 6019653"/>
              <a:gd name="connsiteX5680" fmla="*/ 432954 w 7106314"/>
              <a:gd name="connsiteY5680" fmla="*/ 2353369 h 6019653"/>
              <a:gd name="connsiteX5681" fmla="*/ 431511 w 7106314"/>
              <a:gd name="connsiteY5681" fmla="*/ 2350369 h 6019653"/>
              <a:gd name="connsiteX5682" fmla="*/ 430067 w 7106314"/>
              <a:gd name="connsiteY5682" fmla="*/ 2348869 h 6019653"/>
              <a:gd name="connsiteX5683" fmla="*/ 421408 w 7106314"/>
              <a:gd name="connsiteY5683" fmla="*/ 2344369 h 6019653"/>
              <a:gd name="connsiteX5684" fmla="*/ 418522 w 7106314"/>
              <a:gd name="connsiteY5684" fmla="*/ 2341370 h 6019653"/>
              <a:gd name="connsiteX5685" fmla="*/ 414193 w 7106314"/>
              <a:gd name="connsiteY5685" fmla="*/ 2336870 h 6019653"/>
              <a:gd name="connsiteX5686" fmla="*/ 409863 w 7106314"/>
              <a:gd name="connsiteY5686" fmla="*/ 2330870 h 6019653"/>
              <a:gd name="connsiteX5687" fmla="*/ 408420 w 7106314"/>
              <a:gd name="connsiteY5687" fmla="*/ 2321870 h 6019653"/>
              <a:gd name="connsiteX5688" fmla="*/ 406976 w 7106314"/>
              <a:gd name="connsiteY5688" fmla="*/ 2318870 h 6019653"/>
              <a:gd name="connsiteX5689" fmla="*/ 404090 w 7106314"/>
              <a:gd name="connsiteY5689" fmla="*/ 2315871 h 6019653"/>
              <a:gd name="connsiteX5690" fmla="*/ 399761 w 7106314"/>
              <a:gd name="connsiteY5690" fmla="*/ 2312871 h 6019653"/>
              <a:gd name="connsiteX5691" fmla="*/ 398317 w 7106314"/>
              <a:gd name="connsiteY5691" fmla="*/ 2309871 h 6019653"/>
              <a:gd name="connsiteX5692" fmla="*/ 396875 w 7106314"/>
              <a:gd name="connsiteY5692" fmla="*/ 2309871 h 6019653"/>
              <a:gd name="connsiteX5693" fmla="*/ 380999 w 7106314"/>
              <a:gd name="connsiteY5693" fmla="*/ 2312871 h 6019653"/>
              <a:gd name="connsiteX5694" fmla="*/ 366568 w 7106314"/>
              <a:gd name="connsiteY5694" fmla="*/ 2308372 h 6019653"/>
              <a:gd name="connsiteX5695" fmla="*/ 357908 w 7106314"/>
              <a:gd name="connsiteY5695" fmla="*/ 2297872 h 6019653"/>
              <a:gd name="connsiteX5696" fmla="*/ 347807 w 7106314"/>
              <a:gd name="connsiteY5696" fmla="*/ 2290372 h 6019653"/>
              <a:gd name="connsiteX5697" fmla="*/ 303068 w 7106314"/>
              <a:gd name="connsiteY5697" fmla="*/ 2257374 h 6019653"/>
              <a:gd name="connsiteX5698" fmla="*/ 255443 w 7106314"/>
              <a:gd name="connsiteY5698" fmla="*/ 2224376 h 6019653"/>
              <a:gd name="connsiteX5699" fmla="*/ 261216 w 7106314"/>
              <a:gd name="connsiteY5699" fmla="*/ 2222876 h 6019653"/>
              <a:gd name="connsiteX5700" fmla="*/ 265545 w 7106314"/>
              <a:gd name="connsiteY5700" fmla="*/ 2222876 h 6019653"/>
              <a:gd name="connsiteX5701" fmla="*/ 269875 w 7106314"/>
              <a:gd name="connsiteY5701" fmla="*/ 2222876 h 6019653"/>
              <a:gd name="connsiteX5702" fmla="*/ 271318 w 7106314"/>
              <a:gd name="connsiteY5702" fmla="*/ 2210876 h 6019653"/>
              <a:gd name="connsiteX5703" fmla="*/ 269875 w 7106314"/>
              <a:gd name="connsiteY5703" fmla="*/ 2198877 h 6019653"/>
              <a:gd name="connsiteX5704" fmla="*/ 261216 w 7106314"/>
              <a:gd name="connsiteY5704" fmla="*/ 2189878 h 6019653"/>
              <a:gd name="connsiteX5705" fmla="*/ 215034 w 7106314"/>
              <a:gd name="connsiteY5705" fmla="*/ 2131381 h 6019653"/>
              <a:gd name="connsiteX5706" fmla="*/ 206375 w 7106314"/>
              <a:gd name="connsiteY5706" fmla="*/ 2123881 h 6019653"/>
              <a:gd name="connsiteX5707" fmla="*/ 199159 w 7106314"/>
              <a:gd name="connsiteY5707" fmla="*/ 2114882 h 6019653"/>
              <a:gd name="connsiteX5708" fmla="*/ 151534 w 7106314"/>
              <a:gd name="connsiteY5708" fmla="*/ 2068385 h 6019653"/>
              <a:gd name="connsiteX5709" fmla="*/ 157307 w 7106314"/>
              <a:gd name="connsiteY5709" fmla="*/ 2063885 h 6019653"/>
              <a:gd name="connsiteX5710" fmla="*/ 165966 w 7106314"/>
              <a:gd name="connsiteY5710" fmla="*/ 2062385 h 6019653"/>
              <a:gd name="connsiteX5711" fmla="*/ 170295 w 7106314"/>
              <a:gd name="connsiteY5711" fmla="*/ 2062385 h 6019653"/>
              <a:gd name="connsiteX5712" fmla="*/ 176068 w 7106314"/>
              <a:gd name="connsiteY5712" fmla="*/ 2063885 h 6019653"/>
              <a:gd name="connsiteX5713" fmla="*/ 181841 w 7106314"/>
              <a:gd name="connsiteY5713" fmla="*/ 2069884 h 6019653"/>
              <a:gd name="connsiteX5714" fmla="*/ 212148 w 7106314"/>
              <a:gd name="connsiteY5714" fmla="*/ 2101383 h 6019653"/>
              <a:gd name="connsiteX5715" fmla="*/ 243898 w 7106314"/>
              <a:gd name="connsiteY5715" fmla="*/ 2129881 h 6019653"/>
              <a:gd name="connsiteX5716" fmla="*/ 245340 w 7106314"/>
              <a:gd name="connsiteY5716" fmla="*/ 2119382 h 6019653"/>
              <a:gd name="connsiteX5717" fmla="*/ 243898 w 7106314"/>
              <a:gd name="connsiteY5717" fmla="*/ 2110382 h 6019653"/>
              <a:gd name="connsiteX5718" fmla="*/ 239568 w 7106314"/>
              <a:gd name="connsiteY5718" fmla="*/ 2104383 h 6019653"/>
              <a:gd name="connsiteX5719" fmla="*/ 233795 w 7106314"/>
              <a:gd name="connsiteY5719" fmla="*/ 2098383 h 6019653"/>
              <a:gd name="connsiteX5720" fmla="*/ 232352 w 7106314"/>
              <a:gd name="connsiteY5720" fmla="*/ 2092384 h 6019653"/>
              <a:gd name="connsiteX5721" fmla="*/ 243898 w 7106314"/>
              <a:gd name="connsiteY5721" fmla="*/ 2098383 h 6019653"/>
              <a:gd name="connsiteX5722" fmla="*/ 254000 w 7106314"/>
              <a:gd name="connsiteY5722" fmla="*/ 2102882 h 6019653"/>
              <a:gd name="connsiteX5723" fmla="*/ 265545 w 7106314"/>
              <a:gd name="connsiteY5723" fmla="*/ 2092384 h 6019653"/>
              <a:gd name="connsiteX5724" fmla="*/ 277090 w 7106314"/>
              <a:gd name="connsiteY5724" fmla="*/ 2102882 h 6019653"/>
              <a:gd name="connsiteX5725" fmla="*/ 287193 w 7106314"/>
              <a:gd name="connsiteY5725" fmla="*/ 2108882 h 6019653"/>
              <a:gd name="connsiteX5726" fmla="*/ 292966 w 7106314"/>
              <a:gd name="connsiteY5726" fmla="*/ 2108882 h 6019653"/>
              <a:gd name="connsiteX5727" fmla="*/ 298738 w 7106314"/>
              <a:gd name="connsiteY5727" fmla="*/ 2104383 h 6019653"/>
              <a:gd name="connsiteX5728" fmla="*/ 305954 w 7106314"/>
              <a:gd name="connsiteY5728" fmla="*/ 2092384 h 6019653"/>
              <a:gd name="connsiteX5729" fmla="*/ 320386 w 7106314"/>
              <a:gd name="connsiteY5729" fmla="*/ 2102882 h 6019653"/>
              <a:gd name="connsiteX5730" fmla="*/ 336261 w 7106314"/>
              <a:gd name="connsiteY5730" fmla="*/ 2113383 h 6019653"/>
              <a:gd name="connsiteX5731" fmla="*/ 353579 w 7106314"/>
              <a:gd name="connsiteY5731" fmla="*/ 2117882 h 6019653"/>
              <a:gd name="connsiteX5732" fmla="*/ 372340 w 7106314"/>
              <a:gd name="connsiteY5732" fmla="*/ 2114882 h 6019653"/>
              <a:gd name="connsiteX5733" fmla="*/ 370897 w 7106314"/>
              <a:gd name="connsiteY5733" fmla="*/ 2120881 h 6019653"/>
              <a:gd name="connsiteX5734" fmla="*/ 369454 w 7106314"/>
              <a:gd name="connsiteY5734" fmla="*/ 2126881 h 6019653"/>
              <a:gd name="connsiteX5735" fmla="*/ 369454 w 7106314"/>
              <a:gd name="connsiteY5735" fmla="*/ 2132881 h 6019653"/>
              <a:gd name="connsiteX5736" fmla="*/ 402647 w 7106314"/>
              <a:gd name="connsiteY5736" fmla="*/ 2158380 h 6019653"/>
              <a:gd name="connsiteX5737" fmla="*/ 437284 w 7106314"/>
              <a:gd name="connsiteY5737" fmla="*/ 2186878 h 6019653"/>
              <a:gd name="connsiteX5738" fmla="*/ 476249 w 7106314"/>
              <a:gd name="connsiteY5738" fmla="*/ 2207877 h 6019653"/>
              <a:gd name="connsiteX5739" fmla="*/ 519544 w 7106314"/>
              <a:gd name="connsiteY5739" fmla="*/ 2233376 h 6019653"/>
              <a:gd name="connsiteX5740" fmla="*/ 525317 w 7106314"/>
              <a:gd name="connsiteY5740" fmla="*/ 2236376 h 6019653"/>
              <a:gd name="connsiteX5741" fmla="*/ 531090 w 7106314"/>
              <a:gd name="connsiteY5741" fmla="*/ 2236376 h 6019653"/>
              <a:gd name="connsiteX5742" fmla="*/ 536862 w 7106314"/>
              <a:gd name="connsiteY5742" fmla="*/ 2234875 h 6019653"/>
              <a:gd name="connsiteX5743" fmla="*/ 540760 w 7106314"/>
              <a:gd name="connsiteY5743" fmla="*/ 2229475 h 6019653"/>
              <a:gd name="connsiteX5744" fmla="*/ 541192 w 7106314"/>
              <a:gd name="connsiteY5744" fmla="*/ 2230376 h 6019653"/>
              <a:gd name="connsiteX5745" fmla="*/ 541192 w 7106314"/>
              <a:gd name="connsiteY5745" fmla="*/ 2233376 h 6019653"/>
              <a:gd name="connsiteX5746" fmla="*/ 542635 w 7106314"/>
              <a:gd name="connsiteY5746" fmla="*/ 2234875 h 6019653"/>
              <a:gd name="connsiteX5747" fmla="*/ 542635 w 7106314"/>
              <a:gd name="connsiteY5747" fmla="*/ 2236376 h 6019653"/>
              <a:gd name="connsiteX5748" fmla="*/ 545521 w 7106314"/>
              <a:gd name="connsiteY5748" fmla="*/ 2239375 h 6019653"/>
              <a:gd name="connsiteX5749" fmla="*/ 548408 w 7106314"/>
              <a:gd name="connsiteY5749" fmla="*/ 2239375 h 6019653"/>
              <a:gd name="connsiteX5750" fmla="*/ 552738 w 7106314"/>
              <a:gd name="connsiteY5750" fmla="*/ 2239375 h 6019653"/>
              <a:gd name="connsiteX5751" fmla="*/ 541192 w 7106314"/>
              <a:gd name="connsiteY5751" fmla="*/ 2230376 h 6019653"/>
              <a:gd name="connsiteX5752" fmla="*/ 541192 w 7106314"/>
              <a:gd name="connsiteY5752" fmla="*/ 2228875 h 6019653"/>
              <a:gd name="connsiteX5753" fmla="*/ 540760 w 7106314"/>
              <a:gd name="connsiteY5753" fmla="*/ 2229475 h 6019653"/>
              <a:gd name="connsiteX5754" fmla="*/ 539749 w 7106314"/>
              <a:gd name="connsiteY5754" fmla="*/ 2227376 h 6019653"/>
              <a:gd name="connsiteX5755" fmla="*/ 535420 w 7106314"/>
              <a:gd name="connsiteY5755" fmla="*/ 2222876 h 6019653"/>
              <a:gd name="connsiteX5756" fmla="*/ 533976 w 7106314"/>
              <a:gd name="connsiteY5756" fmla="*/ 2221376 h 6019653"/>
              <a:gd name="connsiteX5757" fmla="*/ 520988 w 7106314"/>
              <a:gd name="connsiteY5757" fmla="*/ 2221376 h 6019653"/>
              <a:gd name="connsiteX5758" fmla="*/ 512329 w 7106314"/>
              <a:gd name="connsiteY5758" fmla="*/ 2216876 h 6019653"/>
              <a:gd name="connsiteX5759" fmla="*/ 503670 w 7106314"/>
              <a:gd name="connsiteY5759" fmla="*/ 2210876 h 6019653"/>
              <a:gd name="connsiteX5760" fmla="*/ 496453 w 7106314"/>
              <a:gd name="connsiteY5760" fmla="*/ 2204877 h 6019653"/>
              <a:gd name="connsiteX5761" fmla="*/ 474806 w 7106314"/>
              <a:gd name="connsiteY5761" fmla="*/ 2188378 h 6019653"/>
              <a:gd name="connsiteX5762" fmla="*/ 454602 w 7106314"/>
              <a:gd name="connsiteY5762" fmla="*/ 2171879 h 6019653"/>
              <a:gd name="connsiteX5763" fmla="*/ 443056 w 7106314"/>
              <a:gd name="connsiteY5763" fmla="*/ 2164379 h 6019653"/>
              <a:gd name="connsiteX5764" fmla="*/ 430067 w 7106314"/>
              <a:gd name="connsiteY5764" fmla="*/ 2155380 h 6019653"/>
              <a:gd name="connsiteX5765" fmla="*/ 421408 w 7106314"/>
              <a:gd name="connsiteY5765" fmla="*/ 2152380 h 6019653"/>
              <a:gd name="connsiteX5766" fmla="*/ 415635 w 7106314"/>
              <a:gd name="connsiteY5766" fmla="*/ 2147880 h 6019653"/>
              <a:gd name="connsiteX5767" fmla="*/ 412749 w 7106314"/>
              <a:gd name="connsiteY5767" fmla="*/ 2141880 h 6019653"/>
              <a:gd name="connsiteX5768" fmla="*/ 408420 w 7106314"/>
              <a:gd name="connsiteY5768" fmla="*/ 2135881 h 6019653"/>
              <a:gd name="connsiteX5769" fmla="*/ 406976 w 7106314"/>
              <a:gd name="connsiteY5769" fmla="*/ 2125382 h 6019653"/>
              <a:gd name="connsiteX5770" fmla="*/ 435840 w 7106314"/>
              <a:gd name="connsiteY5770" fmla="*/ 2135881 h 6019653"/>
              <a:gd name="connsiteX5771" fmla="*/ 460374 w 7106314"/>
              <a:gd name="connsiteY5771" fmla="*/ 2147880 h 6019653"/>
              <a:gd name="connsiteX5772" fmla="*/ 487794 w 7106314"/>
              <a:gd name="connsiteY5772" fmla="*/ 2161380 h 6019653"/>
              <a:gd name="connsiteX5773" fmla="*/ 515215 w 7106314"/>
              <a:gd name="connsiteY5773" fmla="*/ 2173379 h 6019653"/>
              <a:gd name="connsiteX5774" fmla="*/ 523874 w 7106314"/>
              <a:gd name="connsiteY5774" fmla="*/ 2159879 h 6019653"/>
              <a:gd name="connsiteX5775" fmla="*/ 525317 w 7106314"/>
              <a:gd name="connsiteY5775" fmla="*/ 2161380 h 6019653"/>
              <a:gd name="connsiteX5776" fmla="*/ 528203 w 7106314"/>
              <a:gd name="connsiteY5776" fmla="*/ 2165879 h 6019653"/>
              <a:gd name="connsiteX5777" fmla="*/ 528203 w 7106314"/>
              <a:gd name="connsiteY5777" fmla="*/ 2167379 h 6019653"/>
              <a:gd name="connsiteX5778" fmla="*/ 529647 w 7106314"/>
              <a:gd name="connsiteY5778" fmla="*/ 2171879 h 6019653"/>
              <a:gd name="connsiteX5779" fmla="*/ 529647 w 7106314"/>
              <a:gd name="connsiteY5779" fmla="*/ 2176379 h 6019653"/>
              <a:gd name="connsiteX5780" fmla="*/ 531090 w 7106314"/>
              <a:gd name="connsiteY5780" fmla="*/ 2177878 h 6019653"/>
              <a:gd name="connsiteX5781" fmla="*/ 535420 w 7106314"/>
              <a:gd name="connsiteY5781" fmla="*/ 2177878 h 6019653"/>
              <a:gd name="connsiteX5782" fmla="*/ 539749 w 7106314"/>
              <a:gd name="connsiteY5782" fmla="*/ 2180878 h 6019653"/>
              <a:gd name="connsiteX5783" fmla="*/ 548408 w 7106314"/>
              <a:gd name="connsiteY5783" fmla="*/ 2164379 h 6019653"/>
              <a:gd name="connsiteX5784" fmla="*/ 552738 w 7106314"/>
              <a:gd name="connsiteY5784" fmla="*/ 2153880 h 6019653"/>
              <a:gd name="connsiteX5785" fmla="*/ 546965 w 7106314"/>
              <a:gd name="connsiteY5785" fmla="*/ 2144880 h 6019653"/>
              <a:gd name="connsiteX5786" fmla="*/ 535420 w 7106314"/>
              <a:gd name="connsiteY5786" fmla="*/ 2132881 h 6019653"/>
              <a:gd name="connsiteX5787" fmla="*/ 529647 w 7106314"/>
              <a:gd name="connsiteY5787" fmla="*/ 2129881 h 6019653"/>
              <a:gd name="connsiteX5788" fmla="*/ 523874 w 7106314"/>
              <a:gd name="connsiteY5788" fmla="*/ 2123881 h 6019653"/>
              <a:gd name="connsiteX5789" fmla="*/ 518102 w 7106314"/>
              <a:gd name="connsiteY5789" fmla="*/ 2119382 h 6019653"/>
              <a:gd name="connsiteX5790" fmla="*/ 496453 w 7106314"/>
              <a:gd name="connsiteY5790" fmla="*/ 2107383 h 6019653"/>
              <a:gd name="connsiteX5791" fmla="*/ 474806 w 7106314"/>
              <a:gd name="connsiteY5791" fmla="*/ 2089384 h 6019653"/>
              <a:gd name="connsiteX5792" fmla="*/ 453158 w 7106314"/>
              <a:gd name="connsiteY5792" fmla="*/ 2072884 h 6019653"/>
              <a:gd name="connsiteX5793" fmla="*/ 431511 w 7106314"/>
              <a:gd name="connsiteY5793" fmla="*/ 2056386 h 6019653"/>
              <a:gd name="connsiteX5794" fmla="*/ 419966 w 7106314"/>
              <a:gd name="connsiteY5794" fmla="*/ 2041386 h 6019653"/>
              <a:gd name="connsiteX5795" fmla="*/ 406976 w 7106314"/>
              <a:gd name="connsiteY5795" fmla="*/ 2029387 h 6019653"/>
              <a:gd name="connsiteX5796" fmla="*/ 391102 w 7106314"/>
              <a:gd name="connsiteY5796" fmla="*/ 2021887 h 6019653"/>
              <a:gd name="connsiteX5797" fmla="*/ 375226 w 7106314"/>
              <a:gd name="connsiteY5797" fmla="*/ 2011388 h 6019653"/>
              <a:gd name="connsiteX5798" fmla="*/ 370897 w 7106314"/>
              <a:gd name="connsiteY5798" fmla="*/ 2009888 h 6019653"/>
              <a:gd name="connsiteX5799" fmla="*/ 366568 w 7106314"/>
              <a:gd name="connsiteY5799" fmla="*/ 2005388 h 6019653"/>
              <a:gd name="connsiteX5800" fmla="*/ 365125 w 7106314"/>
              <a:gd name="connsiteY5800" fmla="*/ 1999389 h 6019653"/>
              <a:gd name="connsiteX5801" fmla="*/ 360795 w 7106314"/>
              <a:gd name="connsiteY5801" fmla="*/ 1997888 h 6019653"/>
              <a:gd name="connsiteX5802" fmla="*/ 357908 w 7106314"/>
              <a:gd name="connsiteY5802" fmla="*/ 1993389 h 6019653"/>
              <a:gd name="connsiteX5803" fmla="*/ 352136 w 7106314"/>
              <a:gd name="connsiteY5803" fmla="*/ 1987389 h 6019653"/>
              <a:gd name="connsiteX5804" fmla="*/ 352136 w 7106314"/>
              <a:gd name="connsiteY5804" fmla="*/ 1993389 h 6019653"/>
              <a:gd name="connsiteX5805" fmla="*/ 352136 w 7106314"/>
              <a:gd name="connsiteY5805" fmla="*/ 1997888 h 6019653"/>
              <a:gd name="connsiteX5806" fmla="*/ 352136 w 7106314"/>
              <a:gd name="connsiteY5806" fmla="*/ 2000888 h 6019653"/>
              <a:gd name="connsiteX5807" fmla="*/ 330488 w 7106314"/>
              <a:gd name="connsiteY5807" fmla="*/ 1993389 h 6019653"/>
              <a:gd name="connsiteX5808" fmla="*/ 308841 w 7106314"/>
              <a:gd name="connsiteY5808" fmla="*/ 1984390 h 6019653"/>
              <a:gd name="connsiteX5809" fmla="*/ 300181 w 7106314"/>
              <a:gd name="connsiteY5809" fmla="*/ 1982889 h 6019653"/>
              <a:gd name="connsiteX5810" fmla="*/ 292966 w 7106314"/>
              <a:gd name="connsiteY5810" fmla="*/ 1976890 h 6019653"/>
              <a:gd name="connsiteX5811" fmla="*/ 287193 w 7106314"/>
              <a:gd name="connsiteY5811" fmla="*/ 1972390 h 6019653"/>
              <a:gd name="connsiteX5812" fmla="*/ 278534 w 7106314"/>
              <a:gd name="connsiteY5812" fmla="*/ 1975390 h 6019653"/>
              <a:gd name="connsiteX5813" fmla="*/ 269875 w 7106314"/>
              <a:gd name="connsiteY5813" fmla="*/ 1981390 h 6019653"/>
              <a:gd name="connsiteX5814" fmla="*/ 269875 w 7106314"/>
              <a:gd name="connsiteY5814" fmla="*/ 1972390 h 6019653"/>
              <a:gd name="connsiteX5815" fmla="*/ 269875 w 7106314"/>
              <a:gd name="connsiteY5815" fmla="*/ 1969390 h 6019653"/>
              <a:gd name="connsiteX5816" fmla="*/ 271318 w 7106314"/>
              <a:gd name="connsiteY5816" fmla="*/ 1964890 h 6019653"/>
              <a:gd name="connsiteX5817" fmla="*/ 272761 w 7106314"/>
              <a:gd name="connsiteY5817" fmla="*/ 1960391 h 6019653"/>
              <a:gd name="connsiteX5818" fmla="*/ 277090 w 7106314"/>
              <a:gd name="connsiteY5818" fmla="*/ 1958891 h 6019653"/>
              <a:gd name="connsiteX5819" fmla="*/ 282863 w 7106314"/>
              <a:gd name="connsiteY5819" fmla="*/ 1958891 h 6019653"/>
              <a:gd name="connsiteX5820" fmla="*/ 288636 w 7106314"/>
              <a:gd name="connsiteY5820" fmla="*/ 1957391 h 6019653"/>
              <a:gd name="connsiteX5821" fmla="*/ 258330 w 7106314"/>
              <a:gd name="connsiteY5821" fmla="*/ 1940892 h 6019653"/>
              <a:gd name="connsiteX5822" fmla="*/ 254000 w 7106314"/>
              <a:gd name="connsiteY5822" fmla="*/ 1937892 h 6019653"/>
              <a:gd name="connsiteX5823" fmla="*/ 252557 w 7106314"/>
              <a:gd name="connsiteY5823" fmla="*/ 1937892 h 6019653"/>
              <a:gd name="connsiteX5824" fmla="*/ 248227 w 7106314"/>
              <a:gd name="connsiteY5824" fmla="*/ 1936392 h 6019653"/>
              <a:gd name="connsiteX5825" fmla="*/ 230909 w 7106314"/>
              <a:gd name="connsiteY5825" fmla="*/ 1925892 h 6019653"/>
              <a:gd name="connsiteX5826" fmla="*/ 212148 w 7106314"/>
              <a:gd name="connsiteY5826" fmla="*/ 1919893 h 6019653"/>
              <a:gd name="connsiteX5827" fmla="*/ 193386 w 7106314"/>
              <a:gd name="connsiteY5827" fmla="*/ 1919893 h 6019653"/>
              <a:gd name="connsiteX5828" fmla="*/ 173182 w 7106314"/>
              <a:gd name="connsiteY5828" fmla="*/ 1918393 h 6019653"/>
              <a:gd name="connsiteX5829" fmla="*/ 167409 w 7106314"/>
              <a:gd name="connsiteY5829" fmla="*/ 1907893 h 6019653"/>
              <a:gd name="connsiteX5830" fmla="*/ 161636 w 7106314"/>
              <a:gd name="connsiteY5830" fmla="*/ 1897394 h 6019653"/>
              <a:gd name="connsiteX5831" fmla="*/ 157307 w 7106314"/>
              <a:gd name="connsiteY5831" fmla="*/ 1885395 h 6019653"/>
              <a:gd name="connsiteX5832" fmla="*/ 155863 w 7106314"/>
              <a:gd name="connsiteY5832" fmla="*/ 1879395 h 6019653"/>
              <a:gd name="connsiteX5833" fmla="*/ 151534 w 7106314"/>
              <a:gd name="connsiteY5833" fmla="*/ 1874895 h 6019653"/>
              <a:gd name="connsiteX5834" fmla="*/ 148648 w 7106314"/>
              <a:gd name="connsiteY5834" fmla="*/ 1871896 h 6019653"/>
              <a:gd name="connsiteX5835" fmla="*/ 142875 w 7106314"/>
              <a:gd name="connsiteY5835" fmla="*/ 1867396 h 6019653"/>
              <a:gd name="connsiteX5836" fmla="*/ 155863 w 7106314"/>
              <a:gd name="connsiteY5836" fmla="*/ 1865896 h 6019653"/>
              <a:gd name="connsiteX5837" fmla="*/ 165966 w 7106314"/>
              <a:gd name="connsiteY5837" fmla="*/ 1871896 h 6019653"/>
              <a:gd name="connsiteX5838" fmla="*/ 176068 w 7106314"/>
              <a:gd name="connsiteY5838" fmla="*/ 1886895 h 6019653"/>
              <a:gd name="connsiteX5839" fmla="*/ 189058 w 7106314"/>
              <a:gd name="connsiteY5839" fmla="*/ 1886895 h 6019653"/>
              <a:gd name="connsiteX5840" fmla="*/ 203489 w 7106314"/>
              <a:gd name="connsiteY5840" fmla="*/ 1889894 h 6019653"/>
              <a:gd name="connsiteX5841" fmla="*/ 216477 w 7106314"/>
              <a:gd name="connsiteY5841" fmla="*/ 1894395 h 6019653"/>
              <a:gd name="connsiteX5842" fmla="*/ 226580 w 7106314"/>
              <a:gd name="connsiteY5842" fmla="*/ 1906394 h 6019653"/>
              <a:gd name="connsiteX5843" fmla="*/ 228022 w 7106314"/>
              <a:gd name="connsiteY5843" fmla="*/ 1907893 h 6019653"/>
              <a:gd name="connsiteX5844" fmla="*/ 232352 w 7106314"/>
              <a:gd name="connsiteY5844" fmla="*/ 1907893 h 6019653"/>
              <a:gd name="connsiteX5845" fmla="*/ 233795 w 7106314"/>
              <a:gd name="connsiteY5845" fmla="*/ 1909394 h 6019653"/>
              <a:gd name="connsiteX5846" fmla="*/ 252557 w 7106314"/>
              <a:gd name="connsiteY5846" fmla="*/ 1913893 h 6019653"/>
              <a:gd name="connsiteX5847" fmla="*/ 266989 w 7106314"/>
              <a:gd name="connsiteY5847" fmla="*/ 1919893 h 6019653"/>
              <a:gd name="connsiteX5848" fmla="*/ 343477 w 7106314"/>
              <a:gd name="connsiteY5848" fmla="*/ 1954391 h 6019653"/>
              <a:gd name="connsiteX5849" fmla="*/ 349249 w 7106314"/>
              <a:gd name="connsiteY5849" fmla="*/ 1954391 h 6019653"/>
              <a:gd name="connsiteX5850" fmla="*/ 355022 w 7106314"/>
              <a:gd name="connsiteY5850" fmla="*/ 1954391 h 6019653"/>
              <a:gd name="connsiteX5851" fmla="*/ 355022 w 7106314"/>
              <a:gd name="connsiteY5851" fmla="*/ 1946891 h 6019653"/>
              <a:gd name="connsiteX5852" fmla="*/ 353579 w 7106314"/>
              <a:gd name="connsiteY5852" fmla="*/ 1942392 h 6019653"/>
              <a:gd name="connsiteX5853" fmla="*/ 352136 w 7106314"/>
              <a:gd name="connsiteY5853" fmla="*/ 1936392 h 6019653"/>
              <a:gd name="connsiteX5854" fmla="*/ 347807 w 7106314"/>
              <a:gd name="connsiteY5854" fmla="*/ 1931892 h 6019653"/>
              <a:gd name="connsiteX5855" fmla="*/ 343477 w 7106314"/>
              <a:gd name="connsiteY5855" fmla="*/ 1928892 h 6019653"/>
              <a:gd name="connsiteX5856" fmla="*/ 339147 w 7106314"/>
              <a:gd name="connsiteY5856" fmla="*/ 1925892 h 6019653"/>
              <a:gd name="connsiteX5857" fmla="*/ 335151 w 7106314"/>
              <a:gd name="connsiteY5857" fmla="*/ 1922777 h 6019653"/>
              <a:gd name="connsiteX5858" fmla="*/ 321829 w 7106314"/>
              <a:gd name="connsiteY5858" fmla="*/ 1903394 h 6019653"/>
              <a:gd name="connsiteX5859" fmla="*/ 304512 w 7106314"/>
              <a:gd name="connsiteY5859" fmla="*/ 1886895 h 6019653"/>
              <a:gd name="connsiteX5860" fmla="*/ 285749 w 7106314"/>
              <a:gd name="connsiteY5860" fmla="*/ 1873396 h 6019653"/>
              <a:gd name="connsiteX5861" fmla="*/ 266989 w 7106314"/>
              <a:gd name="connsiteY5861" fmla="*/ 1858397 h 6019653"/>
              <a:gd name="connsiteX5862" fmla="*/ 249670 w 7106314"/>
              <a:gd name="connsiteY5862" fmla="*/ 1844897 h 6019653"/>
              <a:gd name="connsiteX5863" fmla="*/ 230909 w 7106314"/>
              <a:gd name="connsiteY5863" fmla="*/ 1834398 h 6019653"/>
              <a:gd name="connsiteX5864" fmla="*/ 226580 w 7106314"/>
              <a:gd name="connsiteY5864" fmla="*/ 1832898 h 6019653"/>
              <a:gd name="connsiteX5865" fmla="*/ 222250 w 7106314"/>
              <a:gd name="connsiteY5865" fmla="*/ 1831398 h 6019653"/>
              <a:gd name="connsiteX5866" fmla="*/ 220807 w 7106314"/>
              <a:gd name="connsiteY5866" fmla="*/ 1828398 h 6019653"/>
              <a:gd name="connsiteX5867" fmla="*/ 217921 w 7106314"/>
              <a:gd name="connsiteY5867" fmla="*/ 1823898 h 6019653"/>
              <a:gd name="connsiteX5868" fmla="*/ 216477 w 7106314"/>
              <a:gd name="connsiteY5868" fmla="*/ 1817898 h 6019653"/>
              <a:gd name="connsiteX5869" fmla="*/ 216477 w 7106314"/>
              <a:gd name="connsiteY5869" fmla="*/ 1814899 h 6019653"/>
              <a:gd name="connsiteX5870" fmla="*/ 216477 w 7106314"/>
              <a:gd name="connsiteY5870" fmla="*/ 1811899 h 6019653"/>
              <a:gd name="connsiteX5871" fmla="*/ 216477 w 7106314"/>
              <a:gd name="connsiteY5871" fmla="*/ 1808899 h 6019653"/>
              <a:gd name="connsiteX5872" fmla="*/ 215034 w 7106314"/>
              <a:gd name="connsiteY5872" fmla="*/ 1805899 h 6019653"/>
              <a:gd name="connsiteX5873" fmla="*/ 212148 w 7106314"/>
              <a:gd name="connsiteY5873" fmla="*/ 1804400 h 6019653"/>
              <a:gd name="connsiteX5874" fmla="*/ 173182 w 7106314"/>
              <a:gd name="connsiteY5874" fmla="*/ 1774401 h 6019653"/>
              <a:gd name="connsiteX5875" fmla="*/ 165966 w 7106314"/>
              <a:gd name="connsiteY5875" fmla="*/ 1768402 h 6019653"/>
              <a:gd name="connsiteX5876" fmla="*/ 157307 w 7106314"/>
              <a:gd name="connsiteY5876" fmla="*/ 1757902 h 6019653"/>
              <a:gd name="connsiteX5877" fmla="*/ 187613 w 7106314"/>
              <a:gd name="connsiteY5877" fmla="*/ 1760902 h 6019653"/>
              <a:gd name="connsiteX5878" fmla="*/ 220807 w 7106314"/>
              <a:gd name="connsiteY5878" fmla="*/ 1771402 h 6019653"/>
              <a:gd name="connsiteX5879" fmla="*/ 215034 w 7106314"/>
              <a:gd name="connsiteY5879" fmla="*/ 1754902 h 6019653"/>
              <a:gd name="connsiteX5880" fmla="*/ 206375 w 7106314"/>
              <a:gd name="connsiteY5880" fmla="*/ 1742903 h 6019653"/>
              <a:gd name="connsiteX5881" fmla="*/ 199159 w 7106314"/>
              <a:gd name="connsiteY5881" fmla="*/ 1732404 h 6019653"/>
              <a:gd name="connsiteX5882" fmla="*/ 184727 w 7106314"/>
              <a:gd name="connsiteY5882" fmla="*/ 1718904 h 6019653"/>
              <a:gd name="connsiteX5883" fmla="*/ 170295 w 7106314"/>
              <a:gd name="connsiteY5883" fmla="*/ 1700905 h 6019653"/>
              <a:gd name="connsiteX5884" fmla="*/ 177512 w 7106314"/>
              <a:gd name="connsiteY5884" fmla="*/ 1700905 h 6019653"/>
              <a:gd name="connsiteX5885" fmla="*/ 181841 w 7106314"/>
              <a:gd name="connsiteY5885" fmla="*/ 1700905 h 6019653"/>
              <a:gd name="connsiteX5886" fmla="*/ 187613 w 7106314"/>
              <a:gd name="connsiteY5886" fmla="*/ 1700905 h 6019653"/>
              <a:gd name="connsiteX5887" fmla="*/ 184727 w 7106314"/>
              <a:gd name="connsiteY5887" fmla="*/ 1691906 h 6019653"/>
              <a:gd name="connsiteX5888" fmla="*/ 181841 w 7106314"/>
              <a:gd name="connsiteY5888" fmla="*/ 1684406 h 6019653"/>
              <a:gd name="connsiteX5889" fmla="*/ 191943 w 7106314"/>
              <a:gd name="connsiteY5889" fmla="*/ 1691906 h 6019653"/>
              <a:gd name="connsiteX5890" fmla="*/ 197716 w 7106314"/>
              <a:gd name="connsiteY5890" fmla="*/ 1705405 h 6019653"/>
              <a:gd name="connsiteX5891" fmla="*/ 200602 w 7106314"/>
              <a:gd name="connsiteY5891" fmla="*/ 1717405 h 6019653"/>
              <a:gd name="connsiteX5892" fmla="*/ 204931 w 7106314"/>
              <a:gd name="connsiteY5892" fmla="*/ 1726404 h 6019653"/>
              <a:gd name="connsiteX5893" fmla="*/ 216477 w 7106314"/>
              <a:gd name="connsiteY5893" fmla="*/ 1735404 h 6019653"/>
              <a:gd name="connsiteX5894" fmla="*/ 216477 w 7106314"/>
              <a:gd name="connsiteY5894" fmla="*/ 1729404 h 6019653"/>
              <a:gd name="connsiteX5895" fmla="*/ 216477 w 7106314"/>
              <a:gd name="connsiteY5895" fmla="*/ 1720404 h 6019653"/>
              <a:gd name="connsiteX5896" fmla="*/ 222250 w 7106314"/>
              <a:gd name="connsiteY5896" fmla="*/ 1723404 h 6019653"/>
              <a:gd name="connsiteX5897" fmla="*/ 226580 w 7106314"/>
              <a:gd name="connsiteY5897" fmla="*/ 1726404 h 6019653"/>
              <a:gd name="connsiteX5898" fmla="*/ 230909 w 7106314"/>
              <a:gd name="connsiteY5898" fmla="*/ 1730903 h 6019653"/>
              <a:gd name="connsiteX5899" fmla="*/ 233795 w 7106314"/>
              <a:gd name="connsiteY5899" fmla="*/ 1735404 h 6019653"/>
              <a:gd name="connsiteX5900" fmla="*/ 238125 w 7106314"/>
              <a:gd name="connsiteY5900" fmla="*/ 1739903 h 6019653"/>
              <a:gd name="connsiteX5901" fmla="*/ 308841 w 7106314"/>
              <a:gd name="connsiteY5901" fmla="*/ 1810399 h 6019653"/>
              <a:gd name="connsiteX5902" fmla="*/ 316057 w 7106314"/>
              <a:gd name="connsiteY5902" fmla="*/ 1820898 h 6019653"/>
              <a:gd name="connsiteX5903" fmla="*/ 324716 w 7106314"/>
              <a:gd name="connsiteY5903" fmla="*/ 1831398 h 6019653"/>
              <a:gd name="connsiteX5904" fmla="*/ 333375 w 7106314"/>
              <a:gd name="connsiteY5904" fmla="*/ 1840398 h 6019653"/>
              <a:gd name="connsiteX5905" fmla="*/ 355022 w 7106314"/>
              <a:gd name="connsiteY5905" fmla="*/ 1862896 h 6019653"/>
              <a:gd name="connsiteX5906" fmla="*/ 379556 w 7106314"/>
              <a:gd name="connsiteY5906" fmla="*/ 1879395 h 6019653"/>
              <a:gd name="connsiteX5907" fmla="*/ 406976 w 7106314"/>
              <a:gd name="connsiteY5907" fmla="*/ 1894395 h 6019653"/>
              <a:gd name="connsiteX5908" fmla="*/ 430067 w 7106314"/>
              <a:gd name="connsiteY5908" fmla="*/ 1909394 h 6019653"/>
              <a:gd name="connsiteX5909" fmla="*/ 454602 w 7106314"/>
              <a:gd name="connsiteY5909" fmla="*/ 1928892 h 6019653"/>
              <a:gd name="connsiteX5910" fmla="*/ 513772 w 7106314"/>
              <a:gd name="connsiteY5910" fmla="*/ 1966391 h 6019653"/>
              <a:gd name="connsiteX5911" fmla="*/ 554181 w 7106314"/>
              <a:gd name="connsiteY5911" fmla="*/ 1997888 h 6019653"/>
              <a:gd name="connsiteX5912" fmla="*/ 639328 w 7106314"/>
              <a:gd name="connsiteY5912" fmla="*/ 2057885 h 6019653"/>
              <a:gd name="connsiteX5913" fmla="*/ 645101 w 7106314"/>
              <a:gd name="connsiteY5913" fmla="*/ 2060885 h 6019653"/>
              <a:gd name="connsiteX5914" fmla="*/ 647988 w 7106314"/>
              <a:gd name="connsiteY5914" fmla="*/ 2063885 h 6019653"/>
              <a:gd name="connsiteX5915" fmla="*/ 655203 w 7106314"/>
              <a:gd name="connsiteY5915" fmla="*/ 2066885 h 6019653"/>
              <a:gd name="connsiteX5916" fmla="*/ 658089 w 7106314"/>
              <a:gd name="connsiteY5916" fmla="*/ 2066885 h 6019653"/>
              <a:gd name="connsiteX5917" fmla="*/ 666748 w 7106314"/>
              <a:gd name="connsiteY5917" fmla="*/ 2066885 h 6019653"/>
              <a:gd name="connsiteX5918" fmla="*/ 668192 w 7106314"/>
              <a:gd name="connsiteY5918" fmla="*/ 2066885 h 6019653"/>
              <a:gd name="connsiteX5919" fmla="*/ 669635 w 7106314"/>
              <a:gd name="connsiteY5919" fmla="*/ 2068385 h 6019653"/>
              <a:gd name="connsiteX5920" fmla="*/ 673965 w 7106314"/>
              <a:gd name="connsiteY5920" fmla="*/ 2069884 h 6019653"/>
              <a:gd name="connsiteX5921" fmla="*/ 675407 w 7106314"/>
              <a:gd name="connsiteY5921" fmla="*/ 2072884 h 6019653"/>
              <a:gd name="connsiteX5922" fmla="*/ 689839 w 7106314"/>
              <a:gd name="connsiteY5922" fmla="*/ 2084883 h 6019653"/>
              <a:gd name="connsiteX5923" fmla="*/ 705715 w 7106314"/>
              <a:gd name="connsiteY5923" fmla="*/ 2092384 h 6019653"/>
              <a:gd name="connsiteX5924" fmla="*/ 721589 w 7106314"/>
              <a:gd name="connsiteY5924" fmla="*/ 2102882 h 6019653"/>
              <a:gd name="connsiteX5925" fmla="*/ 724475 w 7106314"/>
              <a:gd name="connsiteY5925" fmla="*/ 2098383 h 6019653"/>
              <a:gd name="connsiteX5926" fmla="*/ 721589 w 7106314"/>
              <a:gd name="connsiteY5926" fmla="*/ 2095383 h 6019653"/>
              <a:gd name="connsiteX5927" fmla="*/ 718703 w 7106314"/>
              <a:gd name="connsiteY5927" fmla="*/ 2090883 h 6019653"/>
              <a:gd name="connsiteX5928" fmla="*/ 717260 w 7106314"/>
              <a:gd name="connsiteY5928" fmla="*/ 2086384 h 6019653"/>
              <a:gd name="connsiteX5929" fmla="*/ 705715 w 7106314"/>
              <a:gd name="connsiteY5929" fmla="*/ 2078884 h 6019653"/>
              <a:gd name="connsiteX5930" fmla="*/ 691283 w 7106314"/>
              <a:gd name="connsiteY5930" fmla="*/ 2068385 h 6019653"/>
              <a:gd name="connsiteX5931" fmla="*/ 678294 w 7106314"/>
              <a:gd name="connsiteY5931" fmla="*/ 2060885 h 6019653"/>
              <a:gd name="connsiteX5932" fmla="*/ 668192 w 7106314"/>
              <a:gd name="connsiteY5932" fmla="*/ 2054885 h 6019653"/>
              <a:gd name="connsiteX5933" fmla="*/ 662419 w 7106314"/>
              <a:gd name="connsiteY5933" fmla="*/ 2045886 h 6019653"/>
              <a:gd name="connsiteX5934" fmla="*/ 652317 w 7106314"/>
              <a:gd name="connsiteY5934" fmla="*/ 2033886 h 6019653"/>
              <a:gd name="connsiteX5935" fmla="*/ 647988 w 7106314"/>
              <a:gd name="connsiteY5935" fmla="*/ 2033886 h 6019653"/>
              <a:gd name="connsiteX5936" fmla="*/ 642215 w 7106314"/>
              <a:gd name="connsiteY5936" fmla="*/ 2035387 h 6019653"/>
              <a:gd name="connsiteX5937" fmla="*/ 636442 w 7106314"/>
              <a:gd name="connsiteY5937" fmla="*/ 2033886 h 6019653"/>
              <a:gd name="connsiteX5938" fmla="*/ 633556 w 7106314"/>
              <a:gd name="connsiteY5938" fmla="*/ 2033886 h 6019653"/>
              <a:gd name="connsiteX5939" fmla="*/ 629226 w 7106314"/>
              <a:gd name="connsiteY5939" fmla="*/ 2029387 h 6019653"/>
              <a:gd name="connsiteX5940" fmla="*/ 627783 w 7106314"/>
              <a:gd name="connsiteY5940" fmla="*/ 2026387 h 6019653"/>
              <a:gd name="connsiteX5941" fmla="*/ 624897 w 7106314"/>
              <a:gd name="connsiteY5941" fmla="*/ 2017388 h 6019653"/>
              <a:gd name="connsiteX5942" fmla="*/ 623453 w 7106314"/>
              <a:gd name="connsiteY5942" fmla="*/ 2012888 h 6019653"/>
              <a:gd name="connsiteX5943" fmla="*/ 619124 w 7106314"/>
              <a:gd name="connsiteY5943" fmla="*/ 2009888 h 6019653"/>
              <a:gd name="connsiteX5944" fmla="*/ 614794 w 7106314"/>
              <a:gd name="connsiteY5944" fmla="*/ 2006888 h 6019653"/>
              <a:gd name="connsiteX5945" fmla="*/ 585930 w 7106314"/>
              <a:gd name="connsiteY5945" fmla="*/ 1993389 h 6019653"/>
              <a:gd name="connsiteX5946" fmla="*/ 561397 w 7106314"/>
              <a:gd name="connsiteY5946" fmla="*/ 1975390 h 6019653"/>
              <a:gd name="connsiteX5947" fmla="*/ 558510 w 7106314"/>
              <a:gd name="connsiteY5947" fmla="*/ 1972390 h 6019653"/>
              <a:gd name="connsiteX5948" fmla="*/ 554181 w 7106314"/>
              <a:gd name="connsiteY5948" fmla="*/ 1970890 h 6019653"/>
              <a:gd name="connsiteX5949" fmla="*/ 551294 w 7106314"/>
              <a:gd name="connsiteY5949" fmla="*/ 1969390 h 6019653"/>
              <a:gd name="connsiteX5950" fmla="*/ 548408 w 7106314"/>
              <a:gd name="connsiteY5950" fmla="*/ 1966391 h 6019653"/>
              <a:gd name="connsiteX5951" fmla="*/ 546965 w 7106314"/>
              <a:gd name="connsiteY5951" fmla="*/ 1964890 h 6019653"/>
              <a:gd name="connsiteX5952" fmla="*/ 546965 w 7106314"/>
              <a:gd name="connsiteY5952" fmla="*/ 1958891 h 6019653"/>
              <a:gd name="connsiteX5953" fmla="*/ 545521 w 7106314"/>
              <a:gd name="connsiteY5953" fmla="*/ 1957391 h 6019653"/>
              <a:gd name="connsiteX5954" fmla="*/ 539749 w 7106314"/>
              <a:gd name="connsiteY5954" fmla="*/ 1952891 h 6019653"/>
              <a:gd name="connsiteX5955" fmla="*/ 535420 w 7106314"/>
              <a:gd name="connsiteY5955" fmla="*/ 1949891 h 6019653"/>
              <a:gd name="connsiteX5956" fmla="*/ 529647 w 7106314"/>
              <a:gd name="connsiteY5956" fmla="*/ 1946891 h 6019653"/>
              <a:gd name="connsiteX5957" fmla="*/ 523874 w 7106314"/>
              <a:gd name="connsiteY5957" fmla="*/ 1946891 h 6019653"/>
              <a:gd name="connsiteX5958" fmla="*/ 518102 w 7106314"/>
              <a:gd name="connsiteY5958" fmla="*/ 1946891 h 6019653"/>
              <a:gd name="connsiteX5959" fmla="*/ 509442 w 7106314"/>
              <a:gd name="connsiteY5959" fmla="*/ 1946891 h 6019653"/>
              <a:gd name="connsiteX5960" fmla="*/ 500783 w 7106314"/>
              <a:gd name="connsiteY5960" fmla="*/ 1930393 h 6019653"/>
              <a:gd name="connsiteX5961" fmla="*/ 486352 w 7106314"/>
              <a:gd name="connsiteY5961" fmla="*/ 1918393 h 6019653"/>
              <a:gd name="connsiteX5962" fmla="*/ 469033 w 7106314"/>
              <a:gd name="connsiteY5962" fmla="*/ 1909394 h 6019653"/>
              <a:gd name="connsiteX5963" fmla="*/ 427181 w 7106314"/>
              <a:gd name="connsiteY5963" fmla="*/ 1883895 h 6019653"/>
              <a:gd name="connsiteX5964" fmla="*/ 391102 w 7106314"/>
              <a:gd name="connsiteY5964" fmla="*/ 1852397 h 6019653"/>
              <a:gd name="connsiteX5965" fmla="*/ 375226 w 7106314"/>
              <a:gd name="connsiteY5965" fmla="*/ 1838897 h 6019653"/>
              <a:gd name="connsiteX5966" fmla="*/ 357908 w 7106314"/>
              <a:gd name="connsiteY5966" fmla="*/ 1826898 h 6019653"/>
              <a:gd name="connsiteX5967" fmla="*/ 316057 w 7106314"/>
              <a:gd name="connsiteY5967" fmla="*/ 1787900 h 6019653"/>
              <a:gd name="connsiteX5968" fmla="*/ 316057 w 7106314"/>
              <a:gd name="connsiteY5968" fmla="*/ 1783401 h 6019653"/>
              <a:gd name="connsiteX5969" fmla="*/ 316057 w 7106314"/>
              <a:gd name="connsiteY5969" fmla="*/ 1781901 h 6019653"/>
              <a:gd name="connsiteX5970" fmla="*/ 316057 w 7106314"/>
              <a:gd name="connsiteY5970" fmla="*/ 1777401 h 6019653"/>
              <a:gd name="connsiteX5971" fmla="*/ 318943 w 7106314"/>
              <a:gd name="connsiteY5971" fmla="*/ 1774401 h 6019653"/>
              <a:gd name="connsiteX5972" fmla="*/ 327602 w 7106314"/>
              <a:gd name="connsiteY5972" fmla="*/ 1786401 h 6019653"/>
              <a:gd name="connsiteX5973" fmla="*/ 342034 w 7106314"/>
              <a:gd name="connsiteY5973" fmla="*/ 1793900 h 6019653"/>
              <a:gd name="connsiteX5974" fmla="*/ 355022 w 7106314"/>
              <a:gd name="connsiteY5974" fmla="*/ 1795400 h 6019653"/>
              <a:gd name="connsiteX5975" fmla="*/ 370897 w 7106314"/>
              <a:gd name="connsiteY5975" fmla="*/ 1798400 h 6019653"/>
              <a:gd name="connsiteX5976" fmla="*/ 372340 w 7106314"/>
              <a:gd name="connsiteY5976" fmla="*/ 1802899 h 6019653"/>
              <a:gd name="connsiteX5977" fmla="*/ 372340 w 7106314"/>
              <a:gd name="connsiteY5977" fmla="*/ 1804400 h 6019653"/>
              <a:gd name="connsiteX5978" fmla="*/ 375226 w 7106314"/>
              <a:gd name="connsiteY5978" fmla="*/ 1808899 h 6019653"/>
              <a:gd name="connsiteX5979" fmla="*/ 376670 w 7106314"/>
              <a:gd name="connsiteY5979" fmla="*/ 1811899 h 6019653"/>
              <a:gd name="connsiteX5980" fmla="*/ 379556 w 7106314"/>
              <a:gd name="connsiteY5980" fmla="*/ 1814899 h 6019653"/>
              <a:gd name="connsiteX5981" fmla="*/ 380999 w 7106314"/>
              <a:gd name="connsiteY5981" fmla="*/ 1816399 h 6019653"/>
              <a:gd name="connsiteX5982" fmla="*/ 385329 w 7106314"/>
              <a:gd name="connsiteY5982" fmla="*/ 1816399 h 6019653"/>
              <a:gd name="connsiteX5983" fmla="*/ 391102 w 7106314"/>
              <a:gd name="connsiteY5983" fmla="*/ 1816399 h 6019653"/>
              <a:gd name="connsiteX5984" fmla="*/ 392545 w 7106314"/>
              <a:gd name="connsiteY5984" fmla="*/ 1816399 h 6019653"/>
              <a:gd name="connsiteX5985" fmla="*/ 396875 w 7106314"/>
              <a:gd name="connsiteY5985" fmla="*/ 1817898 h 6019653"/>
              <a:gd name="connsiteX5986" fmla="*/ 399761 w 7106314"/>
              <a:gd name="connsiteY5986" fmla="*/ 1820898 h 6019653"/>
              <a:gd name="connsiteX5987" fmla="*/ 402647 w 7106314"/>
              <a:gd name="connsiteY5987" fmla="*/ 1822399 h 6019653"/>
              <a:gd name="connsiteX5988" fmla="*/ 443056 w 7106314"/>
              <a:gd name="connsiteY5988" fmla="*/ 1855397 h 6019653"/>
              <a:gd name="connsiteX5989" fmla="*/ 448829 w 7106314"/>
              <a:gd name="connsiteY5989" fmla="*/ 1858397 h 6019653"/>
              <a:gd name="connsiteX5990" fmla="*/ 454602 w 7106314"/>
              <a:gd name="connsiteY5990" fmla="*/ 1865896 h 6019653"/>
              <a:gd name="connsiteX5991" fmla="*/ 460374 w 7106314"/>
              <a:gd name="connsiteY5991" fmla="*/ 1868896 h 6019653"/>
              <a:gd name="connsiteX5992" fmla="*/ 464703 w 7106314"/>
              <a:gd name="connsiteY5992" fmla="*/ 1874895 h 6019653"/>
              <a:gd name="connsiteX5993" fmla="*/ 467590 w 7106314"/>
              <a:gd name="connsiteY5993" fmla="*/ 1883895 h 6019653"/>
              <a:gd name="connsiteX5994" fmla="*/ 470476 w 7106314"/>
              <a:gd name="connsiteY5994" fmla="*/ 1886895 h 6019653"/>
              <a:gd name="connsiteX5995" fmla="*/ 474806 w 7106314"/>
              <a:gd name="connsiteY5995" fmla="*/ 1891395 h 6019653"/>
              <a:gd name="connsiteX5996" fmla="*/ 479135 w 7106314"/>
              <a:gd name="connsiteY5996" fmla="*/ 1895894 h 6019653"/>
              <a:gd name="connsiteX5997" fmla="*/ 528203 w 7106314"/>
              <a:gd name="connsiteY5997" fmla="*/ 1928892 h 6019653"/>
              <a:gd name="connsiteX5998" fmla="*/ 541192 w 7106314"/>
              <a:gd name="connsiteY5998" fmla="*/ 1937892 h 6019653"/>
              <a:gd name="connsiteX5999" fmla="*/ 552738 w 7106314"/>
              <a:gd name="connsiteY5999" fmla="*/ 1948392 h 6019653"/>
              <a:gd name="connsiteX6000" fmla="*/ 584488 w 7106314"/>
              <a:gd name="connsiteY6000" fmla="*/ 1972390 h 6019653"/>
              <a:gd name="connsiteX6001" fmla="*/ 614794 w 7106314"/>
              <a:gd name="connsiteY6001" fmla="*/ 1993389 h 6019653"/>
              <a:gd name="connsiteX6002" fmla="*/ 650874 w 7106314"/>
              <a:gd name="connsiteY6002" fmla="*/ 2011388 h 6019653"/>
              <a:gd name="connsiteX6003" fmla="*/ 682624 w 7106314"/>
              <a:gd name="connsiteY6003" fmla="*/ 2032387 h 6019653"/>
              <a:gd name="connsiteX6004" fmla="*/ 712930 w 7106314"/>
              <a:gd name="connsiteY6004" fmla="*/ 2051885 h 6019653"/>
              <a:gd name="connsiteX6005" fmla="*/ 721589 w 7106314"/>
              <a:gd name="connsiteY6005" fmla="*/ 2056386 h 6019653"/>
              <a:gd name="connsiteX6006" fmla="*/ 730248 w 7106314"/>
              <a:gd name="connsiteY6006" fmla="*/ 2060885 h 6019653"/>
              <a:gd name="connsiteX6007" fmla="*/ 740351 w 7106314"/>
              <a:gd name="connsiteY6007" fmla="*/ 2062385 h 6019653"/>
              <a:gd name="connsiteX6008" fmla="*/ 760555 w 7106314"/>
              <a:gd name="connsiteY6008" fmla="*/ 2069884 h 6019653"/>
              <a:gd name="connsiteX6009" fmla="*/ 773544 w 7106314"/>
              <a:gd name="connsiteY6009" fmla="*/ 2081884 h 6019653"/>
              <a:gd name="connsiteX6010" fmla="*/ 783646 w 7106314"/>
              <a:gd name="connsiteY6010" fmla="*/ 2101383 h 6019653"/>
              <a:gd name="connsiteX6011" fmla="*/ 783646 w 7106314"/>
              <a:gd name="connsiteY6011" fmla="*/ 2102882 h 6019653"/>
              <a:gd name="connsiteX6012" fmla="*/ 787975 w 7106314"/>
              <a:gd name="connsiteY6012" fmla="*/ 2104383 h 6019653"/>
              <a:gd name="connsiteX6013" fmla="*/ 789419 w 7106314"/>
              <a:gd name="connsiteY6013" fmla="*/ 2107383 h 6019653"/>
              <a:gd name="connsiteX6014" fmla="*/ 793748 w 7106314"/>
              <a:gd name="connsiteY6014" fmla="*/ 2101383 h 6019653"/>
              <a:gd name="connsiteX6015" fmla="*/ 795192 w 7106314"/>
              <a:gd name="connsiteY6015" fmla="*/ 2096883 h 6019653"/>
              <a:gd name="connsiteX6016" fmla="*/ 795192 w 7106314"/>
              <a:gd name="connsiteY6016" fmla="*/ 2090883 h 6019653"/>
              <a:gd name="connsiteX6017" fmla="*/ 793748 w 7106314"/>
              <a:gd name="connsiteY6017" fmla="*/ 2086384 h 6019653"/>
              <a:gd name="connsiteX6018" fmla="*/ 789419 w 7106314"/>
              <a:gd name="connsiteY6018" fmla="*/ 2080384 h 6019653"/>
              <a:gd name="connsiteX6019" fmla="*/ 772101 w 7106314"/>
              <a:gd name="connsiteY6019" fmla="*/ 2056386 h 6019653"/>
              <a:gd name="connsiteX6020" fmla="*/ 756225 w 7106314"/>
              <a:gd name="connsiteY6020" fmla="*/ 2029387 h 6019653"/>
              <a:gd name="connsiteX6021" fmla="*/ 750453 w 7106314"/>
              <a:gd name="connsiteY6021" fmla="*/ 2017388 h 6019653"/>
              <a:gd name="connsiteX6022" fmla="*/ 749010 w 7106314"/>
              <a:gd name="connsiteY6022" fmla="*/ 2005388 h 6019653"/>
              <a:gd name="connsiteX6023" fmla="*/ 751896 w 7106314"/>
              <a:gd name="connsiteY6023" fmla="*/ 1988889 h 6019653"/>
              <a:gd name="connsiteX6024" fmla="*/ 767771 w 7106314"/>
              <a:gd name="connsiteY6024" fmla="*/ 1997888 h 6019653"/>
              <a:gd name="connsiteX6025" fmla="*/ 782203 w 7106314"/>
              <a:gd name="connsiteY6025" fmla="*/ 2003888 h 6019653"/>
              <a:gd name="connsiteX6026" fmla="*/ 783646 w 7106314"/>
              <a:gd name="connsiteY6026" fmla="*/ 2000888 h 6019653"/>
              <a:gd name="connsiteX6027" fmla="*/ 760555 w 7106314"/>
              <a:gd name="connsiteY6027" fmla="*/ 1978390 h 6019653"/>
              <a:gd name="connsiteX6028" fmla="*/ 734578 w 7106314"/>
              <a:gd name="connsiteY6028" fmla="*/ 1958891 h 6019653"/>
              <a:gd name="connsiteX6029" fmla="*/ 707157 w 7106314"/>
              <a:gd name="connsiteY6029" fmla="*/ 1940892 h 6019653"/>
              <a:gd name="connsiteX6030" fmla="*/ 679737 w 7106314"/>
              <a:gd name="connsiteY6030" fmla="*/ 1924393 h 6019653"/>
              <a:gd name="connsiteX6031" fmla="*/ 646544 w 7106314"/>
              <a:gd name="connsiteY6031" fmla="*/ 1895894 h 6019653"/>
              <a:gd name="connsiteX6032" fmla="*/ 611908 w 7106314"/>
              <a:gd name="connsiteY6032" fmla="*/ 1868896 h 6019653"/>
              <a:gd name="connsiteX6033" fmla="*/ 557067 w 7106314"/>
              <a:gd name="connsiteY6033" fmla="*/ 1832898 h 6019653"/>
              <a:gd name="connsiteX6034" fmla="*/ 500783 w 7106314"/>
              <a:gd name="connsiteY6034" fmla="*/ 1798400 h 6019653"/>
              <a:gd name="connsiteX6035" fmla="*/ 482022 w 7106314"/>
              <a:gd name="connsiteY6035" fmla="*/ 1786401 h 6019653"/>
              <a:gd name="connsiteX6036" fmla="*/ 464703 w 7106314"/>
              <a:gd name="connsiteY6036" fmla="*/ 1777401 h 6019653"/>
              <a:gd name="connsiteX6037" fmla="*/ 443056 w 7106314"/>
              <a:gd name="connsiteY6037" fmla="*/ 1771402 h 6019653"/>
              <a:gd name="connsiteX6038" fmla="*/ 437284 w 7106314"/>
              <a:gd name="connsiteY6038" fmla="*/ 1769901 h 6019653"/>
              <a:gd name="connsiteX6039" fmla="*/ 430067 w 7106314"/>
              <a:gd name="connsiteY6039" fmla="*/ 1768402 h 6019653"/>
              <a:gd name="connsiteX6040" fmla="*/ 424295 w 7106314"/>
              <a:gd name="connsiteY6040" fmla="*/ 1760902 h 6019653"/>
              <a:gd name="connsiteX6041" fmla="*/ 415635 w 7106314"/>
              <a:gd name="connsiteY6041" fmla="*/ 1757902 h 6019653"/>
              <a:gd name="connsiteX6042" fmla="*/ 398317 w 7106314"/>
              <a:gd name="connsiteY6042" fmla="*/ 1748902 h 6019653"/>
              <a:gd name="connsiteX6043" fmla="*/ 379556 w 7106314"/>
              <a:gd name="connsiteY6043" fmla="*/ 1741403 h 6019653"/>
              <a:gd name="connsiteX6044" fmla="*/ 360795 w 7106314"/>
              <a:gd name="connsiteY6044" fmla="*/ 1732404 h 6019653"/>
              <a:gd name="connsiteX6045" fmla="*/ 346363 w 7106314"/>
              <a:gd name="connsiteY6045" fmla="*/ 1720404 h 6019653"/>
              <a:gd name="connsiteX6046" fmla="*/ 331931 w 7106314"/>
              <a:gd name="connsiteY6046" fmla="*/ 1708405 h 6019653"/>
              <a:gd name="connsiteX6047" fmla="*/ 281420 w 7106314"/>
              <a:gd name="connsiteY6047" fmla="*/ 1672407 h 6019653"/>
              <a:gd name="connsiteX6048" fmla="*/ 232352 w 7106314"/>
              <a:gd name="connsiteY6048" fmla="*/ 1633409 h 6019653"/>
              <a:gd name="connsiteX6049" fmla="*/ 230909 w 7106314"/>
              <a:gd name="connsiteY6049" fmla="*/ 1631909 h 6019653"/>
              <a:gd name="connsiteX6050" fmla="*/ 228022 w 7106314"/>
              <a:gd name="connsiteY6050" fmla="*/ 1628909 h 6019653"/>
              <a:gd name="connsiteX6051" fmla="*/ 226580 w 7106314"/>
              <a:gd name="connsiteY6051" fmla="*/ 1627409 h 6019653"/>
              <a:gd name="connsiteX6052" fmla="*/ 225136 w 7106314"/>
              <a:gd name="connsiteY6052" fmla="*/ 1613910 h 6019653"/>
              <a:gd name="connsiteX6053" fmla="*/ 216477 w 7106314"/>
              <a:gd name="connsiteY6053" fmla="*/ 1603411 h 6019653"/>
              <a:gd name="connsiteX6054" fmla="*/ 206375 w 7106314"/>
              <a:gd name="connsiteY6054" fmla="*/ 1597411 h 6019653"/>
              <a:gd name="connsiteX6055" fmla="*/ 194830 w 7106314"/>
              <a:gd name="connsiteY6055" fmla="*/ 1591412 h 6019653"/>
              <a:gd name="connsiteX6056" fmla="*/ 181841 w 7106314"/>
              <a:gd name="connsiteY6056" fmla="*/ 1582412 h 6019653"/>
              <a:gd name="connsiteX6057" fmla="*/ 170295 w 7106314"/>
              <a:gd name="connsiteY6057" fmla="*/ 1571912 h 6019653"/>
              <a:gd name="connsiteX6058" fmla="*/ 151534 w 7106314"/>
              <a:gd name="connsiteY6058" fmla="*/ 1559913 h 6019653"/>
              <a:gd name="connsiteX6059" fmla="*/ 134216 w 7106314"/>
              <a:gd name="connsiteY6059" fmla="*/ 1550913 h 6019653"/>
              <a:gd name="connsiteX6060" fmla="*/ 127000 w 7106314"/>
              <a:gd name="connsiteY6060" fmla="*/ 1546414 h 6019653"/>
              <a:gd name="connsiteX6061" fmla="*/ 121228 w 7106314"/>
              <a:gd name="connsiteY6061" fmla="*/ 1541914 h 6019653"/>
              <a:gd name="connsiteX6062" fmla="*/ 115454 w 7106314"/>
              <a:gd name="connsiteY6062" fmla="*/ 1535914 h 6019653"/>
              <a:gd name="connsiteX6063" fmla="*/ 132773 w 7106314"/>
              <a:gd name="connsiteY6063" fmla="*/ 1540414 h 6019653"/>
              <a:gd name="connsiteX6064" fmla="*/ 150091 w 7106314"/>
              <a:gd name="connsiteY6064" fmla="*/ 1547914 h 6019653"/>
              <a:gd name="connsiteX6065" fmla="*/ 165966 w 7106314"/>
              <a:gd name="connsiteY6065" fmla="*/ 1556913 h 6019653"/>
              <a:gd name="connsiteX6066" fmla="*/ 178955 w 7106314"/>
              <a:gd name="connsiteY6066" fmla="*/ 1564413 h 6019653"/>
              <a:gd name="connsiteX6067" fmla="*/ 277090 w 7106314"/>
              <a:gd name="connsiteY6067" fmla="*/ 1619910 h 6019653"/>
              <a:gd name="connsiteX6068" fmla="*/ 320386 w 7106314"/>
              <a:gd name="connsiteY6068" fmla="*/ 1643908 h 6019653"/>
              <a:gd name="connsiteX6069" fmla="*/ 324716 w 7106314"/>
              <a:gd name="connsiteY6069" fmla="*/ 1643908 h 6019653"/>
              <a:gd name="connsiteX6070" fmla="*/ 327602 w 7106314"/>
              <a:gd name="connsiteY6070" fmla="*/ 1645409 h 6019653"/>
              <a:gd name="connsiteX6071" fmla="*/ 331931 w 7106314"/>
              <a:gd name="connsiteY6071" fmla="*/ 1645409 h 6019653"/>
              <a:gd name="connsiteX6072" fmla="*/ 333375 w 7106314"/>
              <a:gd name="connsiteY6072" fmla="*/ 1642409 h 6019653"/>
              <a:gd name="connsiteX6073" fmla="*/ 259772 w 7106314"/>
              <a:gd name="connsiteY6073" fmla="*/ 1582412 h 6019653"/>
              <a:gd name="connsiteX6074" fmla="*/ 281420 w 7106314"/>
              <a:gd name="connsiteY6074" fmla="*/ 1586911 h 6019653"/>
              <a:gd name="connsiteX6075" fmla="*/ 300181 w 7106314"/>
              <a:gd name="connsiteY6075" fmla="*/ 1597411 h 6019653"/>
              <a:gd name="connsiteX6076" fmla="*/ 318943 w 7106314"/>
              <a:gd name="connsiteY6076" fmla="*/ 1607910 h 6019653"/>
              <a:gd name="connsiteX6077" fmla="*/ 327602 w 7106314"/>
              <a:gd name="connsiteY6077" fmla="*/ 1615410 h 6019653"/>
              <a:gd name="connsiteX6078" fmla="*/ 337704 w 7106314"/>
              <a:gd name="connsiteY6078" fmla="*/ 1621410 h 6019653"/>
              <a:gd name="connsiteX6079" fmla="*/ 342034 w 7106314"/>
              <a:gd name="connsiteY6079" fmla="*/ 1621410 h 6019653"/>
              <a:gd name="connsiteX6080" fmla="*/ 346363 w 7106314"/>
              <a:gd name="connsiteY6080" fmla="*/ 1622909 h 6019653"/>
              <a:gd name="connsiteX6081" fmla="*/ 349249 w 7106314"/>
              <a:gd name="connsiteY6081" fmla="*/ 1625909 h 6019653"/>
              <a:gd name="connsiteX6082" fmla="*/ 352136 w 7106314"/>
              <a:gd name="connsiteY6082" fmla="*/ 1627409 h 6019653"/>
              <a:gd name="connsiteX6083" fmla="*/ 353579 w 7106314"/>
              <a:gd name="connsiteY6083" fmla="*/ 1631909 h 6019653"/>
              <a:gd name="connsiteX6084" fmla="*/ 355022 w 7106314"/>
              <a:gd name="connsiteY6084" fmla="*/ 1634909 h 6019653"/>
              <a:gd name="connsiteX6085" fmla="*/ 357908 w 7106314"/>
              <a:gd name="connsiteY6085" fmla="*/ 1639409 h 6019653"/>
              <a:gd name="connsiteX6086" fmla="*/ 359352 w 7106314"/>
              <a:gd name="connsiteY6086" fmla="*/ 1642409 h 6019653"/>
              <a:gd name="connsiteX6087" fmla="*/ 363681 w 7106314"/>
              <a:gd name="connsiteY6087" fmla="*/ 1645409 h 6019653"/>
              <a:gd name="connsiteX6088" fmla="*/ 366568 w 7106314"/>
              <a:gd name="connsiteY6088" fmla="*/ 1648408 h 6019653"/>
              <a:gd name="connsiteX6089" fmla="*/ 476249 w 7106314"/>
              <a:gd name="connsiteY6089" fmla="*/ 1717405 h 6019653"/>
              <a:gd name="connsiteX6090" fmla="*/ 484908 w 7106314"/>
              <a:gd name="connsiteY6090" fmla="*/ 1720404 h 6019653"/>
              <a:gd name="connsiteX6091" fmla="*/ 492125 w 7106314"/>
              <a:gd name="connsiteY6091" fmla="*/ 1726404 h 6019653"/>
              <a:gd name="connsiteX6092" fmla="*/ 502226 w 7106314"/>
              <a:gd name="connsiteY6092" fmla="*/ 1729404 h 6019653"/>
              <a:gd name="connsiteX6093" fmla="*/ 513772 w 7106314"/>
              <a:gd name="connsiteY6093" fmla="*/ 1724904 h 6019653"/>
              <a:gd name="connsiteX6094" fmla="*/ 507999 w 7106314"/>
              <a:gd name="connsiteY6094" fmla="*/ 1723404 h 6019653"/>
              <a:gd name="connsiteX6095" fmla="*/ 503670 w 7106314"/>
              <a:gd name="connsiteY6095" fmla="*/ 1720404 h 6019653"/>
              <a:gd name="connsiteX6096" fmla="*/ 497897 w 7106314"/>
              <a:gd name="connsiteY6096" fmla="*/ 1717405 h 6019653"/>
              <a:gd name="connsiteX6097" fmla="*/ 496453 w 7106314"/>
              <a:gd name="connsiteY6097" fmla="*/ 1714405 h 6019653"/>
              <a:gd name="connsiteX6098" fmla="*/ 493567 w 7106314"/>
              <a:gd name="connsiteY6098" fmla="*/ 1714405 h 6019653"/>
              <a:gd name="connsiteX6099" fmla="*/ 492125 w 7106314"/>
              <a:gd name="connsiteY6099" fmla="*/ 1712904 h 6019653"/>
              <a:gd name="connsiteX6100" fmla="*/ 490681 w 7106314"/>
              <a:gd name="connsiteY6100" fmla="*/ 1708405 h 6019653"/>
              <a:gd name="connsiteX6101" fmla="*/ 490681 w 7106314"/>
              <a:gd name="connsiteY6101" fmla="*/ 1705405 h 6019653"/>
              <a:gd name="connsiteX6102" fmla="*/ 490681 w 7106314"/>
              <a:gd name="connsiteY6102" fmla="*/ 1700905 h 6019653"/>
              <a:gd name="connsiteX6103" fmla="*/ 490681 w 7106314"/>
              <a:gd name="connsiteY6103" fmla="*/ 1694905 h 6019653"/>
              <a:gd name="connsiteX6104" fmla="*/ 487794 w 7106314"/>
              <a:gd name="connsiteY6104" fmla="*/ 1690406 h 6019653"/>
              <a:gd name="connsiteX6105" fmla="*/ 486352 w 7106314"/>
              <a:gd name="connsiteY6105" fmla="*/ 1682906 h 6019653"/>
              <a:gd name="connsiteX6106" fmla="*/ 482022 w 7106314"/>
              <a:gd name="connsiteY6106" fmla="*/ 1676906 h 6019653"/>
              <a:gd name="connsiteX6107" fmla="*/ 480579 w 7106314"/>
              <a:gd name="connsiteY6107" fmla="*/ 1670907 h 6019653"/>
              <a:gd name="connsiteX6108" fmla="*/ 486352 w 7106314"/>
              <a:gd name="connsiteY6108" fmla="*/ 1663408 h 6019653"/>
              <a:gd name="connsiteX6109" fmla="*/ 493567 w 7106314"/>
              <a:gd name="connsiteY6109" fmla="*/ 1657408 h 6019653"/>
              <a:gd name="connsiteX6110" fmla="*/ 502226 w 7106314"/>
              <a:gd name="connsiteY6110" fmla="*/ 1654408 h 6019653"/>
              <a:gd name="connsiteX6111" fmla="*/ 512329 w 7106314"/>
              <a:gd name="connsiteY6111" fmla="*/ 1654408 h 6019653"/>
              <a:gd name="connsiteX6112" fmla="*/ 513772 w 7106314"/>
              <a:gd name="connsiteY6112" fmla="*/ 1670907 h 6019653"/>
              <a:gd name="connsiteX6113" fmla="*/ 519544 w 7106314"/>
              <a:gd name="connsiteY6113" fmla="*/ 1684406 h 6019653"/>
              <a:gd name="connsiteX6114" fmla="*/ 529647 w 7106314"/>
              <a:gd name="connsiteY6114" fmla="*/ 1697905 h 6019653"/>
              <a:gd name="connsiteX6115" fmla="*/ 539749 w 7106314"/>
              <a:gd name="connsiteY6115" fmla="*/ 1711405 h 6019653"/>
              <a:gd name="connsiteX6116" fmla="*/ 546965 w 7106314"/>
              <a:gd name="connsiteY6116" fmla="*/ 1718904 h 6019653"/>
              <a:gd name="connsiteX6117" fmla="*/ 554181 w 7106314"/>
              <a:gd name="connsiteY6117" fmla="*/ 1726404 h 6019653"/>
              <a:gd name="connsiteX6118" fmla="*/ 562840 w 7106314"/>
              <a:gd name="connsiteY6118" fmla="*/ 1732404 h 6019653"/>
              <a:gd name="connsiteX6119" fmla="*/ 567170 w 7106314"/>
              <a:gd name="connsiteY6119" fmla="*/ 1736903 h 6019653"/>
              <a:gd name="connsiteX6120" fmla="*/ 568612 w 7106314"/>
              <a:gd name="connsiteY6120" fmla="*/ 1739903 h 6019653"/>
              <a:gd name="connsiteX6121" fmla="*/ 572942 w 7106314"/>
              <a:gd name="connsiteY6121" fmla="*/ 1741403 h 6019653"/>
              <a:gd name="connsiteX6122" fmla="*/ 591703 w 7106314"/>
              <a:gd name="connsiteY6122" fmla="*/ 1751902 h 6019653"/>
              <a:gd name="connsiteX6123" fmla="*/ 611908 w 7106314"/>
              <a:gd name="connsiteY6123" fmla="*/ 1768402 h 6019653"/>
              <a:gd name="connsiteX6124" fmla="*/ 611908 w 7106314"/>
              <a:gd name="connsiteY6124" fmla="*/ 1760902 h 6019653"/>
              <a:gd name="connsiteX6125" fmla="*/ 611908 w 7106314"/>
              <a:gd name="connsiteY6125" fmla="*/ 1757902 h 6019653"/>
              <a:gd name="connsiteX6126" fmla="*/ 609021 w 7106314"/>
              <a:gd name="connsiteY6126" fmla="*/ 1753403 h 6019653"/>
              <a:gd name="connsiteX6127" fmla="*/ 607579 w 7106314"/>
              <a:gd name="connsiteY6127" fmla="*/ 1748902 h 6019653"/>
              <a:gd name="connsiteX6128" fmla="*/ 606135 w 7106314"/>
              <a:gd name="connsiteY6128" fmla="*/ 1747403 h 6019653"/>
              <a:gd name="connsiteX6129" fmla="*/ 603249 w 7106314"/>
              <a:gd name="connsiteY6129" fmla="*/ 1745902 h 6019653"/>
              <a:gd name="connsiteX6130" fmla="*/ 600362 w 7106314"/>
              <a:gd name="connsiteY6130" fmla="*/ 1739903 h 6019653"/>
              <a:gd name="connsiteX6131" fmla="*/ 596033 w 7106314"/>
              <a:gd name="connsiteY6131" fmla="*/ 1735404 h 6019653"/>
              <a:gd name="connsiteX6132" fmla="*/ 596033 w 7106314"/>
              <a:gd name="connsiteY6132" fmla="*/ 1730903 h 6019653"/>
              <a:gd name="connsiteX6133" fmla="*/ 596033 w 7106314"/>
              <a:gd name="connsiteY6133" fmla="*/ 1726404 h 6019653"/>
              <a:gd name="connsiteX6134" fmla="*/ 597476 w 7106314"/>
              <a:gd name="connsiteY6134" fmla="*/ 1720404 h 6019653"/>
              <a:gd name="connsiteX6135" fmla="*/ 611908 w 7106314"/>
              <a:gd name="connsiteY6135" fmla="*/ 1720404 h 6019653"/>
              <a:gd name="connsiteX6136" fmla="*/ 623453 w 7106314"/>
              <a:gd name="connsiteY6136" fmla="*/ 1726404 h 6019653"/>
              <a:gd name="connsiteX6137" fmla="*/ 633556 w 7106314"/>
              <a:gd name="connsiteY6137" fmla="*/ 1736903 h 6019653"/>
              <a:gd name="connsiteX6138" fmla="*/ 645101 w 7106314"/>
              <a:gd name="connsiteY6138" fmla="*/ 1745902 h 6019653"/>
              <a:gd name="connsiteX6139" fmla="*/ 656647 w 7106314"/>
              <a:gd name="connsiteY6139" fmla="*/ 1751902 h 6019653"/>
              <a:gd name="connsiteX6140" fmla="*/ 669635 w 7106314"/>
              <a:gd name="connsiteY6140" fmla="*/ 1751902 h 6019653"/>
              <a:gd name="connsiteX6141" fmla="*/ 663862 w 7106314"/>
              <a:gd name="connsiteY6141" fmla="*/ 1735404 h 6019653"/>
              <a:gd name="connsiteX6142" fmla="*/ 655203 w 7106314"/>
              <a:gd name="connsiteY6142" fmla="*/ 1723404 h 6019653"/>
              <a:gd name="connsiteX6143" fmla="*/ 642215 w 7106314"/>
              <a:gd name="connsiteY6143" fmla="*/ 1711405 h 6019653"/>
              <a:gd name="connsiteX6144" fmla="*/ 629226 w 7106314"/>
              <a:gd name="connsiteY6144" fmla="*/ 1700905 h 6019653"/>
              <a:gd name="connsiteX6145" fmla="*/ 619124 w 7106314"/>
              <a:gd name="connsiteY6145" fmla="*/ 1688906 h 6019653"/>
              <a:gd name="connsiteX6146" fmla="*/ 594589 w 7106314"/>
              <a:gd name="connsiteY6146" fmla="*/ 1657408 h 6019653"/>
              <a:gd name="connsiteX6147" fmla="*/ 564283 w 7106314"/>
              <a:gd name="connsiteY6147" fmla="*/ 1627409 h 6019653"/>
              <a:gd name="connsiteX6148" fmla="*/ 570056 w 7106314"/>
              <a:gd name="connsiteY6148" fmla="*/ 1628909 h 6019653"/>
              <a:gd name="connsiteX6149" fmla="*/ 575829 w 7106314"/>
              <a:gd name="connsiteY6149" fmla="*/ 1631909 h 6019653"/>
              <a:gd name="connsiteX6150" fmla="*/ 580158 w 7106314"/>
              <a:gd name="connsiteY6150" fmla="*/ 1631909 h 6019653"/>
              <a:gd name="connsiteX6151" fmla="*/ 606135 w 7106314"/>
              <a:gd name="connsiteY6151" fmla="*/ 1645409 h 6019653"/>
              <a:gd name="connsiteX6152" fmla="*/ 630669 w 7106314"/>
              <a:gd name="connsiteY6152" fmla="*/ 1661907 h 6019653"/>
              <a:gd name="connsiteX6153" fmla="*/ 652317 w 7106314"/>
              <a:gd name="connsiteY6153" fmla="*/ 1679906 h 6019653"/>
              <a:gd name="connsiteX6154" fmla="*/ 658089 w 7106314"/>
              <a:gd name="connsiteY6154" fmla="*/ 1684406 h 6019653"/>
              <a:gd name="connsiteX6155" fmla="*/ 663862 w 7106314"/>
              <a:gd name="connsiteY6155" fmla="*/ 1688906 h 6019653"/>
              <a:gd name="connsiteX6156" fmla="*/ 672521 w 7106314"/>
              <a:gd name="connsiteY6156" fmla="*/ 1688906 h 6019653"/>
              <a:gd name="connsiteX6157" fmla="*/ 678294 w 7106314"/>
              <a:gd name="connsiteY6157" fmla="*/ 1688906 h 6019653"/>
              <a:gd name="connsiteX6158" fmla="*/ 679737 w 7106314"/>
              <a:gd name="connsiteY6158" fmla="*/ 1679906 h 6019653"/>
              <a:gd name="connsiteX6159" fmla="*/ 682624 w 7106314"/>
              <a:gd name="connsiteY6159" fmla="*/ 1673906 h 6019653"/>
              <a:gd name="connsiteX6160" fmla="*/ 679737 w 7106314"/>
              <a:gd name="connsiteY6160" fmla="*/ 1670907 h 6019653"/>
              <a:gd name="connsiteX6161" fmla="*/ 675407 w 7106314"/>
              <a:gd name="connsiteY6161" fmla="*/ 1663408 h 6019653"/>
              <a:gd name="connsiteX6162" fmla="*/ 672521 w 7106314"/>
              <a:gd name="connsiteY6162" fmla="*/ 1660408 h 6019653"/>
              <a:gd name="connsiteX6163" fmla="*/ 655203 w 7106314"/>
              <a:gd name="connsiteY6163" fmla="*/ 1642409 h 6019653"/>
              <a:gd name="connsiteX6164" fmla="*/ 636442 w 7106314"/>
              <a:gd name="connsiteY6164" fmla="*/ 1621410 h 6019653"/>
              <a:gd name="connsiteX6165" fmla="*/ 645101 w 7106314"/>
              <a:gd name="connsiteY6165" fmla="*/ 1619910 h 6019653"/>
              <a:gd name="connsiteX6166" fmla="*/ 652317 w 7106314"/>
              <a:gd name="connsiteY6166" fmla="*/ 1616910 h 6019653"/>
              <a:gd name="connsiteX6167" fmla="*/ 660976 w 7106314"/>
              <a:gd name="connsiteY6167" fmla="*/ 1615410 h 6019653"/>
              <a:gd name="connsiteX6168" fmla="*/ 666748 w 7106314"/>
              <a:gd name="connsiteY6168" fmla="*/ 1615410 h 6019653"/>
              <a:gd name="connsiteX6169" fmla="*/ 673965 w 7106314"/>
              <a:gd name="connsiteY6169" fmla="*/ 1610910 h 6019653"/>
              <a:gd name="connsiteX6170" fmla="*/ 675407 w 7106314"/>
              <a:gd name="connsiteY6170" fmla="*/ 1609411 h 6019653"/>
              <a:gd name="connsiteX6171" fmla="*/ 678294 w 7106314"/>
              <a:gd name="connsiteY6171" fmla="*/ 1604910 h 6019653"/>
              <a:gd name="connsiteX6172" fmla="*/ 675407 w 7106314"/>
              <a:gd name="connsiteY6172" fmla="*/ 1598911 h 6019653"/>
              <a:gd name="connsiteX6173" fmla="*/ 672521 w 7106314"/>
              <a:gd name="connsiteY6173" fmla="*/ 1594411 h 6019653"/>
              <a:gd name="connsiteX6174" fmla="*/ 668192 w 7106314"/>
              <a:gd name="connsiteY6174" fmla="*/ 1591412 h 6019653"/>
              <a:gd name="connsiteX6175" fmla="*/ 663862 w 7106314"/>
              <a:gd name="connsiteY6175" fmla="*/ 1586911 h 6019653"/>
              <a:gd name="connsiteX6176" fmla="*/ 660976 w 7106314"/>
              <a:gd name="connsiteY6176" fmla="*/ 1582412 h 6019653"/>
              <a:gd name="connsiteX6177" fmla="*/ 655203 w 7106314"/>
              <a:gd name="connsiteY6177" fmla="*/ 1576412 h 6019653"/>
              <a:gd name="connsiteX6178" fmla="*/ 669635 w 7106314"/>
              <a:gd name="connsiteY6178" fmla="*/ 1576412 h 6019653"/>
              <a:gd name="connsiteX6179" fmla="*/ 685510 w 7106314"/>
              <a:gd name="connsiteY6179" fmla="*/ 1579412 h 6019653"/>
              <a:gd name="connsiteX6180" fmla="*/ 678294 w 7106314"/>
              <a:gd name="connsiteY6180" fmla="*/ 1568912 h 6019653"/>
              <a:gd name="connsiteX6181" fmla="*/ 669635 w 7106314"/>
              <a:gd name="connsiteY6181" fmla="*/ 1562913 h 6019653"/>
              <a:gd name="connsiteX6182" fmla="*/ 663862 w 7106314"/>
              <a:gd name="connsiteY6182" fmla="*/ 1553913 h 6019653"/>
              <a:gd name="connsiteX6183" fmla="*/ 574385 w 7106314"/>
              <a:gd name="connsiteY6183" fmla="*/ 1489417 h 6019653"/>
              <a:gd name="connsiteX6184" fmla="*/ 546965 w 7106314"/>
              <a:gd name="connsiteY6184" fmla="*/ 1471418 h 6019653"/>
              <a:gd name="connsiteX6185" fmla="*/ 518102 w 7106314"/>
              <a:gd name="connsiteY6185" fmla="*/ 1453419 h 6019653"/>
              <a:gd name="connsiteX6186" fmla="*/ 525317 w 7106314"/>
              <a:gd name="connsiteY6186" fmla="*/ 1450419 h 6019653"/>
              <a:gd name="connsiteX6187" fmla="*/ 531090 w 7106314"/>
              <a:gd name="connsiteY6187" fmla="*/ 1448919 h 6019653"/>
              <a:gd name="connsiteX6188" fmla="*/ 536862 w 7106314"/>
              <a:gd name="connsiteY6188" fmla="*/ 1447420 h 6019653"/>
              <a:gd name="connsiteX6189" fmla="*/ 542635 w 7106314"/>
              <a:gd name="connsiteY6189" fmla="*/ 1444420 h 6019653"/>
              <a:gd name="connsiteX6190" fmla="*/ 528203 w 7106314"/>
              <a:gd name="connsiteY6190" fmla="*/ 1432420 h 6019653"/>
              <a:gd name="connsiteX6191" fmla="*/ 512329 w 7106314"/>
              <a:gd name="connsiteY6191" fmla="*/ 1424920 h 6019653"/>
              <a:gd name="connsiteX6192" fmla="*/ 496453 w 7106314"/>
              <a:gd name="connsiteY6192" fmla="*/ 1411422 h 6019653"/>
              <a:gd name="connsiteX6193" fmla="*/ 486352 w 7106314"/>
              <a:gd name="connsiteY6193" fmla="*/ 1396423 h 6019653"/>
              <a:gd name="connsiteX6194" fmla="*/ 492125 w 7106314"/>
              <a:gd name="connsiteY6194" fmla="*/ 1396423 h 6019653"/>
              <a:gd name="connsiteX6195" fmla="*/ 497897 w 7106314"/>
              <a:gd name="connsiteY6195" fmla="*/ 1397922 h 6019653"/>
              <a:gd name="connsiteX6196" fmla="*/ 503670 w 7106314"/>
              <a:gd name="connsiteY6196" fmla="*/ 1399422 h 6019653"/>
              <a:gd name="connsiteX6197" fmla="*/ 507999 w 7106314"/>
              <a:gd name="connsiteY6197" fmla="*/ 1403922 h 6019653"/>
              <a:gd name="connsiteX6198" fmla="*/ 548408 w 7106314"/>
              <a:gd name="connsiteY6198" fmla="*/ 1438420 h 6019653"/>
              <a:gd name="connsiteX6199" fmla="*/ 558510 w 7106314"/>
              <a:gd name="connsiteY6199" fmla="*/ 1448919 h 6019653"/>
              <a:gd name="connsiteX6200" fmla="*/ 564283 w 7106314"/>
              <a:gd name="connsiteY6200" fmla="*/ 1450419 h 6019653"/>
              <a:gd name="connsiteX6201" fmla="*/ 572942 w 7106314"/>
              <a:gd name="connsiteY6201" fmla="*/ 1448919 h 6019653"/>
              <a:gd name="connsiteX6202" fmla="*/ 584488 w 7106314"/>
              <a:gd name="connsiteY6202" fmla="*/ 1439920 h 6019653"/>
              <a:gd name="connsiteX6203" fmla="*/ 587374 w 7106314"/>
              <a:gd name="connsiteY6203" fmla="*/ 1447420 h 6019653"/>
              <a:gd name="connsiteX6204" fmla="*/ 590260 w 7106314"/>
              <a:gd name="connsiteY6204" fmla="*/ 1453419 h 6019653"/>
              <a:gd name="connsiteX6205" fmla="*/ 591703 w 7106314"/>
              <a:gd name="connsiteY6205" fmla="*/ 1459419 h 6019653"/>
              <a:gd name="connsiteX6206" fmla="*/ 591703 w 7106314"/>
              <a:gd name="connsiteY6206" fmla="*/ 1462419 h 6019653"/>
              <a:gd name="connsiteX6207" fmla="*/ 591703 w 7106314"/>
              <a:gd name="connsiteY6207" fmla="*/ 1466918 h 6019653"/>
              <a:gd name="connsiteX6208" fmla="*/ 591703 w 7106314"/>
              <a:gd name="connsiteY6208" fmla="*/ 1468418 h 6019653"/>
              <a:gd name="connsiteX6209" fmla="*/ 594589 w 7106314"/>
              <a:gd name="connsiteY6209" fmla="*/ 1471418 h 6019653"/>
              <a:gd name="connsiteX6210" fmla="*/ 596033 w 7106314"/>
              <a:gd name="connsiteY6210" fmla="*/ 1472918 h 6019653"/>
              <a:gd name="connsiteX6211" fmla="*/ 600362 w 7106314"/>
              <a:gd name="connsiteY6211" fmla="*/ 1477418 h 6019653"/>
              <a:gd name="connsiteX6212" fmla="*/ 606135 w 7106314"/>
              <a:gd name="connsiteY6212" fmla="*/ 1478917 h 6019653"/>
              <a:gd name="connsiteX6213" fmla="*/ 606135 w 7106314"/>
              <a:gd name="connsiteY6213" fmla="*/ 1468418 h 6019653"/>
              <a:gd name="connsiteX6214" fmla="*/ 603249 w 7106314"/>
              <a:gd name="connsiteY6214" fmla="*/ 1460918 h 6019653"/>
              <a:gd name="connsiteX6215" fmla="*/ 609021 w 7106314"/>
              <a:gd name="connsiteY6215" fmla="*/ 1460918 h 6019653"/>
              <a:gd name="connsiteX6216" fmla="*/ 611908 w 7106314"/>
              <a:gd name="connsiteY6216" fmla="*/ 1462419 h 6019653"/>
              <a:gd name="connsiteX6217" fmla="*/ 613351 w 7106314"/>
              <a:gd name="connsiteY6217" fmla="*/ 1465419 h 6019653"/>
              <a:gd name="connsiteX6218" fmla="*/ 614794 w 7106314"/>
              <a:gd name="connsiteY6218" fmla="*/ 1468418 h 6019653"/>
              <a:gd name="connsiteX6219" fmla="*/ 614794 w 7106314"/>
              <a:gd name="connsiteY6219" fmla="*/ 1471418 h 6019653"/>
              <a:gd name="connsiteX6220" fmla="*/ 617680 w 7106314"/>
              <a:gd name="connsiteY6220" fmla="*/ 1474418 h 6019653"/>
              <a:gd name="connsiteX6221" fmla="*/ 617680 w 7106314"/>
              <a:gd name="connsiteY6221" fmla="*/ 1478917 h 6019653"/>
              <a:gd name="connsiteX6222" fmla="*/ 619124 w 7106314"/>
              <a:gd name="connsiteY6222" fmla="*/ 1481917 h 6019653"/>
              <a:gd name="connsiteX6223" fmla="*/ 623453 w 7106314"/>
              <a:gd name="connsiteY6223" fmla="*/ 1484917 h 6019653"/>
              <a:gd name="connsiteX6224" fmla="*/ 627783 w 7106314"/>
              <a:gd name="connsiteY6224" fmla="*/ 1489417 h 6019653"/>
              <a:gd name="connsiteX6225" fmla="*/ 633556 w 7106314"/>
              <a:gd name="connsiteY6225" fmla="*/ 1493917 h 6019653"/>
              <a:gd name="connsiteX6226" fmla="*/ 640771 w 7106314"/>
              <a:gd name="connsiteY6226" fmla="*/ 1499916 h 6019653"/>
              <a:gd name="connsiteX6227" fmla="*/ 640771 w 7106314"/>
              <a:gd name="connsiteY6227" fmla="*/ 1490917 h 6019653"/>
              <a:gd name="connsiteX6228" fmla="*/ 642215 w 7106314"/>
              <a:gd name="connsiteY6228" fmla="*/ 1484917 h 6019653"/>
              <a:gd name="connsiteX6229" fmla="*/ 642215 w 7106314"/>
              <a:gd name="connsiteY6229" fmla="*/ 1481917 h 6019653"/>
              <a:gd name="connsiteX6230" fmla="*/ 655203 w 7106314"/>
              <a:gd name="connsiteY6230" fmla="*/ 1478917 h 6019653"/>
              <a:gd name="connsiteX6231" fmla="*/ 668192 w 7106314"/>
              <a:gd name="connsiteY6231" fmla="*/ 1477418 h 6019653"/>
              <a:gd name="connsiteX6232" fmla="*/ 656647 w 7106314"/>
              <a:gd name="connsiteY6232" fmla="*/ 1465419 h 6019653"/>
              <a:gd name="connsiteX6233" fmla="*/ 647988 w 7106314"/>
              <a:gd name="connsiteY6233" fmla="*/ 1460918 h 6019653"/>
              <a:gd name="connsiteX6234" fmla="*/ 642215 w 7106314"/>
              <a:gd name="connsiteY6234" fmla="*/ 1462419 h 6019653"/>
              <a:gd name="connsiteX6235" fmla="*/ 636442 w 7106314"/>
              <a:gd name="connsiteY6235" fmla="*/ 1466918 h 6019653"/>
              <a:gd name="connsiteX6236" fmla="*/ 624897 w 7106314"/>
              <a:gd name="connsiteY6236" fmla="*/ 1456419 h 6019653"/>
              <a:gd name="connsiteX6237" fmla="*/ 613351 w 7106314"/>
              <a:gd name="connsiteY6237" fmla="*/ 1447420 h 6019653"/>
              <a:gd name="connsiteX6238" fmla="*/ 609021 w 7106314"/>
              <a:gd name="connsiteY6238" fmla="*/ 1444420 h 6019653"/>
              <a:gd name="connsiteX6239" fmla="*/ 606135 w 7106314"/>
              <a:gd name="connsiteY6239" fmla="*/ 1439920 h 6019653"/>
              <a:gd name="connsiteX6240" fmla="*/ 600362 w 7106314"/>
              <a:gd name="connsiteY6240" fmla="*/ 1436920 h 6019653"/>
              <a:gd name="connsiteX6241" fmla="*/ 596033 w 7106314"/>
              <a:gd name="connsiteY6241" fmla="*/ 1432420 h 6019653"/>
              <a:gd name="connsiteX6242" fmla="*/ 581601 w 7106314"/>
              <a:gd name="connsiteY6242" fmla="*/ 1415921 h 6019653"/>
              <a:gd name="connsiteX6243" fmla="*/ 567170 w 7106314"/>
              <a:gd name="connsiteY6243" fmla="*/ 1403922 h 6019653"/>
              <a:gd name="connsiteX6244" fmla="*/ 548408 w 7106314"/>
              <a:gd name="connsiteY6244" fmla="*/ 1393423 h 6019653"/>
              <a:gd name="connsiteX6245" fmla="*/ 545521 w 7106314"/>
              <a:gd name="connsiteY6245" fmla="*/ 1390423 h 6019653"/>
              <a:gd name="connsiteX6246" fmla="*/ 541192 w 7106314"/>
              <a:gd name="connsiteY6246" fmla="*/ 1387423 h 6019653"/>
              <a:gd name="connsiteX6247" fmla="*/ 536862 w 7106314"/>
              <a:gd name="connsiteY6247" fmla="*/ 1384423 h 6019653"/>
              <a:gd name="connsiteX6248" fmla="*/ 523874 w 7106314"/>
              <a:gd name="connsiteY6248" fmla="*/ 1367924 h 6019653"/>
              <a:gd name="connsiteX6249" fmla="*/ 507999 w 7106314"/>
              <a:gd name="connsiteY6249" fmla="*/ 1357425 h 6019653"/>
              <a:gd name="connsiteX6250" fmla="*/ 490681 w 7106314"/>
              <a:gd name="connsiteY6250" fmla="*/ 1346925 h 6019653"/>
              <a:gd name="connsiteX6251" fmla="*/ 473363 w 7106314"/>
              <a:gd name="connsiteY6251" fmla="*/ 1336426 h 6019653"/>
              <a:gd name="connsiteX6252" fmla="*/ 476249 w 7106314"/>
              <a:gd name="connsiteY6252" fmla="*/ 1346925 h 6019653"/>
              <a:gd name="connsiteX6253" fmla="*/ 486352 w 7106314"/>
              <a:gd name="connsiteY6253" fmla="*/ 1355924 h 6019653"/>
              <a:gd name="connsiteX6254" fmla="*/ 493567 w 7106314"/>
              <a:gd name="connsiteY6254" fmla="*/ 1361924 h 6019653"/>
              <a:gd name="connsiteX6255" fmla="*/ 500783 w 7106314"/>
              <a:gd name="connsiteY6255" fmla="*/ 1369424 h 6019653"/>
              <a:gd name="connsiteX6256" fmla="*/ 496453 w 7106314"/>
              <a:gd name="connsiteY6256" fmla="*/ 1376923 h 6019653"/>
              <a:gd name="connsiteX6257" fmla="*/ 492125 w 7106314"/>
              <a:gd name="connsiteY6257" fmla="*/ 1385922 h 6019653"/>
              <a:gd name="connsiteX6258" fmla="*/ 476249 w 7106314"/>
              <a:gd name="connsiteY6258" fmla="*/ 1376923 h 6019653"/>
              <a:gd name="connsiteX6259" fmla="*/ 463261 w 7106314"/>
              <a:gd name="connsiteY6259" fmla="*/ 1367924 h 6019653"/>
              <a:gd name="connsiteX6260" fmla="*/ 448829 w 7106314"/>
              <a:gd name="connsiteY6260" fmla="*/ 1361924 h 6019653"/>
              <a:gd name="connsiteX6261" fmla="*/ 432954 w 7106314"/>
              <a:gd name="connsiteY6261" fmla="*/ 1364924 h 6019653"/>
              <a:gd name="connsiteX6262" fmla="*/ 380999 w 7106314"/>
              <a:gd name="connsiteY6262" fmla="*/ 1327426 h 6019653"/>
              <a:gd name="connsiteX6263" fmla="*/ 327602 w 7106314"/>
              <a:gd name="connsiteY6263" fmla="*/ 1289928 h 6019653"/>
              <a:gd name="connsiteX6264" fmla="*/ 324716 w 7106314"/>
              <a:gd name="connsiteY6264" fmla="*/ 1288429 h 6019653"/>
              <a:gd name="connsiteX6265" fmla="*/ 318943 w 7106314"/>
              <a:gd name="connsiteY6265" fmla="*/ 1288429 h 6019653"/>
              <a:gd name="connsiteX6266" fmla="*/ 310284 w 7106314"/>
              <a:gd name="connsiteY6266" fmla="*/ 1289928 h 6019653"/>
              <a:gd name="connsiteX6267" fmla="*/ 363681 w 7106314"/>
              <a:gd name="connsiteY6267" fmla="*/ 1340925 h 6019653"/>
              <a:gd name="connsiteX6268" fmla="*/ 365125 w 7106314"/>
              <a:gd name="connsiteY6268" fmla="*/ 1342425 h 6019653"/>
              <a:gd name="connsiteX6269" fmla="*/ 369454 w 7106314"/>
              <a:gd name="connsiteY6269" fmla="*/ 1345425 h 6019653"/>
              <a:gd name="connsiteX6270" fmla="*/ 370897 w 7106314"/>
              <a:gd name="connsiteY6270" fmla="*/ 1348425 h 6019653"/>
              <a:gd name="connsiteX6271" fmla="*/ 375226 w 7106314"/>
              <a:gd name="connsiteY6271" fmla="*/ 1363424 h 6019653"/>
              <a:gd name="connsiteX6272" fmla="*/ 382443 w 7106314"/>
              <a:gd name="connsiteY6272" fmla="*/ 1373923 h 6019653"/>
              <a:gd name="connsiteX6273" fmla="*/ 392545 w 7106314"/>
              <a:gd name="connsiteY6273" fmla="*/ 1384423 h 6019653"/>
              <a:gd name="connsiteX6274" fmla="*/ 404090 w 7106314"/>
              <a:gd name="connsiteY6274" fmla="*/ 1393423 h 6019653"/>
              <a:gd name="connsiteX6275" fmla="*/ 412749 w 7106314"/>
              <a:gd name="connsiteY6275" fmla="*/ 1405422 h 6019653"/>
              <a:gd name="connsiteX6276" fmla="*/ 418522 w 7106314"/>
              <a:gd name="connsiteY6276" fmla="*/ 1390423 h 6019653"/>
              <a:gd name="connsiteX6277" fmla="*/ 430067 w 7106314"/>
              <a:gd name="connsiteY6277" fmla="*/ 1403922 h 6019653"/>
              <a:gd name="connsiteX6278" fmla="*/ 440170 w 7106314"/>
              <a:gd name="connsiteY6278" fmla="*/ 1415921 h 6019653"/>
              <a:gd name="connsiteX6279" fmla="*/ 432954 w 7106314"/>
              <a:gd name="connsiteY6279" fmla="*/ 1418921 h 6019653"/>
              <a:gd name="connsiteX6280" fmla="*/ 431511 w 7106314"/>
              <a:gd name="connsiteY6280" fmla="*/ 1420421 h 6019653"/>
              <a:gd name="connsiteX6281" fmla="*/ 427181 w 7106314"/>
              <a:gd name="connsiteY6281" fmla="*/ 1420421 h 6019653"/>
              <a:gd name="connsiteX6282" fmla="*/ 425738 w 7106314"/>
              <a:gd name="connsiteY6282" fmla="*/ 1424920 h 6019653"/>
              <a:gd name="connsiteX6283" fmla="*/ 424295 w 7106314"/>
              <a:gd name="connsiteY6283" fmla="*/ 1427920 h 6019653"/>
              <a:gd name="connsiteX6284" fmla="*/ 421408 w 7106314"/>
              <a:gd name="connsiteY6284" fmla="*/ 1433920 h 6019653"/>
              <a:gd name="connsiteX6285" fmla="*/ 388216 w 7106314"/>
              <a:gd name="connsiteY6285" fmla="*/ 1402422 h 6019653"/>
              <a:gd name="connsiteX6286" fmla="*/ 343477 w 7106314"/>
              <a:gd name="connsiteY6286" fmla="*/ 1357425 h 6019653"/>
              <a:gd name="connsiteX6287" fmla="*/ 336261 w 7106314"/>
              <a:gd name="connsiteY6287" fmla="*/ 1348425 h 6019653"/>
              <a:gd name="connsiteX6288" fmla="*/ 330488 w 7106314"/>
              <a:gd name="connsiteY6288" fmla="*/ 1340925 h 6019653"/>
              <a:gd name="connsiteX6289" fmla="*/ 321829 w 7106314"/>
              <a:gd name="connsiteY6289" fmla="*/ 1330426 h 6019653"/>
              <a:gd name="connsiteX6290" fmla="*/ 320386 w 7106314"/>
              <a:gd name="connsiteY6290" fmla="*/ 1328926 h 6019653"/>
              <a:gd name="connsiteX6291" fmla="*/ 318943 w 7106314"/>
              <a:gd name="connsiteY6291" fmla="*/ 1327426 h 6019653"/>
              <a:gd name="connsiteX6292" fmla="*/ 316057 w 7106314"/>
              <a:gd name="connsiteY6292" fmla="*/ 1324427 h 6019653"/>
              <a:gd name="connsiteX6293" fmla="*/ 308841 w 7106314"/>
              <a:gd name="connsiteY6293" fmla="*/ 1321427 h 6019653"/>
              <a:gd name="connsiteX6294" fmla="*/ 303068 w 7106314"/>
              <a:gd name="connsiteY6294" fmla="*/ 1313927 h 6019653"/>
              <a:gd name="connsiteX6295" fmla="*/ 298738 w 7106314"/>
              <a:gd name="connsiteY6295" fmla="*/ 1307927 h 6019653"/>
              <a:gd name="connsiteX6296" fmla="*/ 297295 w 7106314"/>
              <a:gd name="connsiteY6296" fmla="*/ 1298927 h 6019653"/>
              <a:gd name="connsiteX6297" fmla="*/ 294409 w 7106314"/>
              <a:gd name="connsiteY6297" fmla="*/ 1295928 h 6019653"/>
              <a:gd name="connsiteX6298" fmla="*/ 292966 w 7106314"/>
              <a:gd name="connsiteY6298" fmla="*/ 1292928 h 6019653"/>
              <a:gd name="connsiteX6299" fmla="*/ 288636 w 7106314"/>
              <a:gd name="connsiteY6299" fmla="*/ 1289928 h 6019653"/>
              <a:gd name="connsiteX6300" fmla="*/ 285749 w 7106314"/>
              <a:gd name="connsiteY6300" fmla="*/ 1288429 h 6019653"/>
              <a:gd name="connsiteX6301" fmla="*/ 282863 w 7106314"/>
              <a:gd name="connsiteY6301" fmla="*/ 1285429 h 6019653"/>
              <a:gd name="connsiteX6302" fmla="*/ 266989 w 7106314"/>
              <a:gd name="connsiteY6302" fmla="*/ 1288429 h 6019653"/>
              <a:gd name="connsiteX6303" fmla="*/ 255443 w 7106314"/>
              <a:gd name="connsiteY6303" fmla="*/ 1283928 h 6019653"/>
              <a:gd name="connsiteX6304" fmla="*/ 243898 w 7106314"/>
              <a:gd name="connsiteY6304" fmla="*/ 1276429 h 6019653"/>
              <a:gd name="connsiteX6305" fmla="*/ 236682 w 7106314"/>
              <a:gd name="connsiteY6305" fmla="*/ 1267430 h 6019653"/>
              <a:gd name="connsiteX6306" fmla="*/ 191943 w 7106314"/>
              <a:gd name="connsiteY6306" fmla="*/ 1232931 h 6019653"/>
              <a:gd name="connsiteX6307" fmla="*/ 142875 w 7106314"/>
              <a:gd name="connsiteY6307" fmla="*/ 1201433 h 6019653"/>
              <a:gd name="connsiteX6308" fmla="*/ 148648 w 7106314"/>
              <a:gd name="connsiteY6308" fmla="*/ 1201433 h 6019653"/>
              <a:gd name="connsiteX6309" fmla="*/ 151534 w 7106314"/>
              <a:gd name="connsiteY6309" fmla="*/ 1198434 h 6019653"/>
              <a:gd name="connsiteX6310" fmla="*/ 157307 w 7106314"/>
              <a:gd name="connsiteY6310" fmla="*/ 1198434 h 6019653"/>
              <a:gd name="connsiteX6311" fmla="*/ 160193 w 7106314"/>
              <a:gd name="connsiteY6311" fmla="*/ 1186434 h 6019653"/>
              <a:gd name="connsiteX6312" fmla="*/ 155863 w 7106314"/>
              <a:gd name="connsiteY6312" fmla="*/ 1175934 h 6019653"/>
              <a:gd name="connsiteX6313" fmla="*/ 150091 w 7106314"/>
              <a:gd name="connsiteY6313" fmla="*/ 1166935 h 6019653"/>
              <a:gd name="connsiteX6314" fmla="*/ 101023 w 7106314"/>
              <a:gd name="connsiteY6314" fmla="*/ 1106938 h 6019653"/>
              <a:gd name="connsiteX6315" fmla="*/ 95250 w 7106314"/>
              <a:gd name="connsiteY6315" fmla="*/ 1099439 h 6019653"/>
              <a:gd name="connsiteX6316" fmla="*/ 88035 w 7106314"/>
              <a:gd name="connsiteY6316" fmla="*/ 1090440 h 6019653"/>
              <a:gd name="connsiteX6317" fmla="*/ 79375 w 7106314"/>
              <a:gd name="connsiteY6317" fmla="*/ 1087440 h 6019653"/>
              <a:gd name="connsiteX6318" fmla="*/ 73603 w 7106314"/>
              <a:gd name="connsiteY6318" fmla="*/ 1081440 h 6019653"/>
              <a:gd name="connsiteX6319" fmla="*/ 67830 w 7106314"/>
              <a:gd name="connsiteY6319" fmla="*/ 1075440 h 6019653"/>
              <a:gd name="connsiteX6320" fmla="*/ 54841 w 7106314"/>
              <a:gd name="connsiteY6320" fmla="*/ 1060441 h 6019653"/>
              <a:gd name="connsiteX6321" fmla="*/ 40409 w 7106314"/>
              <a:gd name="connsiteY6321" fmla="*/ 1042442 h 6019653"/>
              <a:gd name="connsiteX6322" fmla="*/ 46182 w 7106314"/>
              <a:gd name="connsiteY6322" fmla="*/ 1040942 h 6019653"/>
              <a:gd name="connsiteX6323" fmla="*/ 51955 w 7106314"/>
              <a:gd name="connsiteY6323" fmla="*/ 1037942 h 6019653"/>
              <a:gd name="connsiteX6324" fmla="*/ 57727 w 7106314"/>
              <a:gd name="connsiteY6324" fmla="*/ 1037942 h 6019653"/>
              <a:gd name="connsiteX6325" fmla="*/ 63501 w 7106314"/>
              <a:gd name="connsiteY6325" fmla="*/ 1042442 h 6019653"/>
              <a:gd name="connsiteX6326" fmla="*/ 70716 w 7106314"/>
              <a:gd name="connsiteY6326" fmla="*/ 1046942 h 6019653"/>
              <a:gd name="connsiteX6327" fmla="*/ 99580 w 7106314"/>
              <a:gd name="connsiteY6327" fmla="*/ 1076940 h 6019653"/>
              <a:gd name="connsiteX6328" fmla="*/ 132773 w 7106314"/>
              <a:gd name="connsiteY6328" fmla="*/ 1105439 h 6019653"/>
              <a:gd name="connsiteX6329" fmla="*/ 134216 w 7106314"/>
              <a:gd name="connsiteY6329" fmla="*/ 1094939 h 6019653"/>
              <a:gd name="connsiteX6330" fmla="*/ 132773 w 7106314"/>
              <a:gd name="connsiteY6330" fmla="*/ 1087440 h 6019653"/>
              <a:gd name="connsiteX6331" fmla="*/ 127000 w 7106314"/>
              <a:gd name="connsiteY6331" fmla="*/ 1081440 h 6019653"/>
              <a:gd name="connsiteX6332" fmla="*/ 122671 w 7106314"/>
              <a:gd name="connsiteY6332" fmla="*/ 1075440 h 6019653"/>
              <a:gd name="connsiteX6333" fmla="*/ 121228 w 7106314"/>
              <a:gd name="connsiteY6333" fmla="*/ 1069441 h 6019653"/>
              <a:gd name="connsiteX6334" fmla="*/ 131330 w 7106314"/>
              <a:gd name="connsiteY6334" fmla="*/ 1075440 h 6019653"/>
              <a:gd name="connsiteX6335" fmla="*/ 142875 w 7106314"/>
              <a:gd name="connsiteY6335" fmla="*/ 1081440 h 6019653"/>
              <a:gd name="connsiteX6336" fmla="*/ 154421 w 7106314"/>
              <a:gd name="connsiteY6336" fmla="*/ 1070940 h 6019653"/>
              <a:gd name="connsiteX6337" fmla="*/ 165966 w 7106314"/>
              <a:gd name="connsiteY6337" fmla="*/ 1081440 h 6019653"/>
              <a:gd name="connsiteX6338" fmla="*/ 173182 w 7106314"/>
              <a:gd name="connsiteY6338" fmla="*/ 1084440 h 6019653"/>
              <a:gd name="connsiteX6339" fmla="*/ 181841 w 7106314"/>
              <a:gd name="connsiteY6339" fmla="*/ 1084440 h 6019653"/>
              <a:gd name="connsiteX6340" fmla="*/ 187613 w 7106314"/>
              <a:gd name="connsiteY6340" fmla="*/ 1081440 h 6019653"/>
              <a:gd name="connsiteX6341" fmla="*/ 194830 w 7106314"/>
              <a:gd name="connsiteY6341" fmla="*/ 1070940 h 6019653"/>
              <a:gd name="connsiteX6342" fmla="*/ 209261 w 7106314"/>
              <a:gd name="connsiteY6342" fmla="*/ 1078440 h 6019653"/>
              <a:gd name="connsiteX6343" fmla="*/ 225136 w 7106314"/>
              <a:gd name="connsiteY6343" fmla="*/ 1088939 h 6019653"/>
              <a:gd name="connsiteX6344" fmla="*/ 239568 w 7106314"/>
              <a:gd name="connsiteY6344" fmla="*/ 1093439 h 6019653"/>
              <a:gd name="connsiteX6345" fmla="*/ 259772 w 7106314"/>
              <a:gd name="connsiteY6345" fmla="*/ 1090440 h 6019653"/>
              <a:gd name="connsiteX6346" fmla="*/ 258330 w 7106314"/>
              <a:gd name="connsiteY6346" fmla="*/ 1097939 h 6019653"/>
              <a:gd name="connsiteX6347" fmla="*/ 258330 w 7106314"/>
              <a:gd name="connsiteY6347" fmla="*/ 1103938 h 6019653"/>
              <a:gd name="connsiteX6348" fmla="*/ 255443 w 7106314"/>
              <a:gd name="connsiteY6348" fmla="*/ 1109938 h 6019653"/>
              <a:gd name="connsiteX6349" fmla="*/ 291522 w 7106314"/>
              <a:gd name="connsiteY6349" fmla="*/ 1135437 h 6019653"/>
              <a:gd name="connsiteX6350" fmla="*/ 326158 w 7106314"/>
              <a:gd name="connsiteY6350" fmla="*/ 1162435 h 6019653"/>
              <a:gd name="connsiteX6351" fmla="*/ 363681 w 7106314"/>
              <a:gd name="connsiteY6351" fmla="*/ 1184934 h 6019653"/>
              <a:gd name="connsiteX6352" fmla="*/ 406976 w 7106314"/>
              <a:gd name="connsiteY6352" fmla="*/ 1208933 h 6019653"/>
              <a:gd name="connsiteX6353" fmla="*/ 412749 w 7106314"/>
              <a:gd name="connsiteY6353" fmla="*/ 1213433 h 6019653"/>
              <a:gd name="connsiteX6354" fmla="*/ 418522 w 7106314"/>
              <a:gd name="connsiteY6354" fmla="*/ 1213433 h 6019653"/>
              <a:gd name="connsiteX6355" fmla="*/ 424295 w 7106314"/>
              <a:gd name="connsiteY6355" fmla="*/ 1210433 h 6019653"/>
              <a:gd name="connsiteX6356" fmla="*/ 427181 w 7106314"/>
              <a:gd name="connsiteY6356" fmla="*/ 1207433 h 6019653"/>
              <a:gd name="connsiteX6357" fmla="*/ 430067 w 7106314"/>
              <a:gd name="connsiteY6357" fmla="*/ 1209100 h 6019653"/>
              <a:gd name="connsiteX6358" fmla="*/ 430067 w 7106314"/>
              <a:gd name="connsiteY6358" fmla="*/ 1210433 h 6019653"/>
              <a:gd name="connsiteX6359" fmla="*/ 431511 w 7106314"/>
              <a:gd name="connsiteY6359" fmla="*/ 1213433 h 6019653"/>
              <a:gd name="connsiteX6360" fmla="*/ 432954 w 7106314"/>
              <a:gd name="connsiteY6360" fmla="*/ 1214932 h 6019653"/>
              <a:gd name="connsiteX6361" fmla="*/ 435840 w 7106314"/>
              <a:gd name="connsiteY6361" fmla="*/ 1214932 h 6019653"/>
              <a:gd name="connsiteX6362" fmla="*/ 440170 w 7106314"/>
              <a:gd name="connsiteY6362" fmla="*/ 1214932 h 6019653"/>
              <a:gd name="connsiteX6363" fmla="*/ 430067 w 7106314"/>
              <a:gd name="connsiteY6363" fmla="*/ 1209100 h 6019653"/>
              <a:gd name="connsiteX6364" fmla="*/ 430067 w 7106314"/>
              <a:gd name="connsiteY6364" fmla="*/ 1208933 h 6019653"/>
              <a:gd name="connsiteX6365" fmla="*/ 427181 w 7106314"/>
              <a:gd name="connsiteY6365" fmla="*/ 1207433 h 6019653"/>
              <a:gd name="connsiteX6366" fmla="*/ 425738 w 7106314"/>
              <a:gd name="connsiteY6366" fmla="*/ 1202933 h 6019653"/>
              <a:gd name="connsiteX6367" fmla="*/ 424295 w 7106314"/>
              <a:gd name="connsiteY6367" fmla="*/ 1201433 h 6019653"/>
              <a:gd name="connsiteX6368" fmla="*/ 421408 w 7106314"/>
              <a:gd name="connsiteY6368" fmla="*/ 1196933 h 6019653"/>
              <a:gd name="connsiteX6369" fmla="*/ 419966 w 7106314"/>
              <a:gd name="connsiteY6369" fmla="*/ 1196933 h 6019653"/>
              <a:gd name="connsiteX6370" fmla="*/ 408420 w 7106314"/>
              <a:gd name="connsiteY6370" fmla="*/ 1196933 h 6019653"/>
              <a:gd name="connsiteX6371" fmla="*/ 399761 w 7106314"/>
              <a:gd name="connsiteY6371" fmla="*/ 1192434 h 6019653"/>
              <a:gd name="connsiteX6372" fmla="*/ 392545 w 7106314"/>
              <a:gd name="connsiteY6372" fmla="*/ 1186434 h 6019653"/>
              <a:gd name="connsiteX6373" fmla="*/ 382443 w 7106314"/>
              <a:gd name="connsiteY6373" fmla="*/ 1180435 h 6019653"/>
              <a:gd name="connsiteX6374" fmla="*/ 363681 w 7106314"/>
              <a:gd name="connsiteY6374" fmla="*/ 1163935 h 6019653"/>
              <a:gd name="connsiteX6375" fmla="*/ 342034 w 7106314"/>
              <a:gd name="connsiteY6375" fmla="*/ 1147436 h 6019653"/>
              <a:gd name="connsiteX6376" fmla="*/ 330488 w 7106314"/>
              <a:gd name="connsiteY6376" fmla="*/ 1139936 h 6019653"/>
              <a:gd name="connsiteX6377" fmla="*/ 316057 w 7106314"/>
              <a:gd name="connsiteY6377" fmla="*/ 1132437 h 6019653"/>
              <a:gd name="connsiteX6378" fmla="*/ 310284 w 7106314"/>
              <a:gd name="connsiteY6378" fmla="*/ 1127937 h 6019653"/>
              <a:gd name="connsiteX6379" fmla="*/ 304512 w 7106314"/>
              <a:gd name="connsiteY6379" fmla="*/ 1123438 h 6019653"/>
              <a:gd name="connsiteX6380" fmla="*/ 298738 w 7106314"/>
              <a:gd name="connsiteY6380" fmla="*/ 1117438 h 6019653"/>
              <a:gd name="connsiteX6381" fmla="*/ 297295 w 7106314"/>
              <a:gd name="connsiteY6381" fmla="*/ 1111438 h 6019653"/>
              <a:gd name="connsiteX6382" fmla="*/ 292966 w 7106314"/>
              <a:gd name="connsiteY6382" fmla="*/ 1100939 h 6019653"/>
              <a:gd name="connsiteX6383" fmla="*/ 321829 w 7106314"/>
              <a:gd name="connsiteY6383" fmla="*/ 1111438 h 6019653"/>
              <a:gd name="connsiteX6384" fmla="*/ 349249 w 7106314"/>
              <a:gd name="connsiteY6384" fmla="*/ 1124937 h 6019653"/>
              <a:gd name="connsiteX6385" fmla="*/ 375226 w 7106314"/>
              <a:gd name="connsiteY6385" fmla="*/ 1139936 h 6019653"/>
              <a:gd name="connsiteX6386" fmla="*/ 404090 w 7106314"/>
              <a:gd name="connsiteY6386" fmla="*/ 1150436 h 6019653"/>
              <a:gd name="connsiteX6387" fmla="*/ 409863 w 7106314"/>
              <a:gd name="connsiteY6387" fmla="*/ 1138437 h 6019653"/>
              <a:gd name="connsiteX6388" fmla="*/ 412749 w 7106314"/>
              <a:gd name="connsiteY6388" fmla="*/ 1139936 h 6019653"/>
              <a:gd name="connsiteX6389" fmla="*/ 414193 w 7106314"/>
              <a:gd name="connsiteY6389" fmla="*/ 1141437 h 6019653"/>
              <a:gd name="connsiteX6390" fmla="*/ 415635 w 7106314"/>
              <a:gd name="connsiteY6390" fmla="*/ 1145936 h 6019653"/>
              <a:gd name="connsiteX6391" fmla="*/ 415635 w 7106314"/>
              <a:gd name="connsiteY6391" fmla="*/ 1147436 h 6019653"/>
              <a:gd name="connsiteX6392" fmla="*/ 418522 w 7106314"/>
              <a:gd name="connsiteY6392" fmla="*/ 1151936 h 6019653"/>
              <a:gd name="connsiteX6393" fmla="*/ 419966 w 7106314"/>
              <a:gd name="connsiteY6393" fmla="*/ 1153436 h 6019653"/>
              <a:gd name="connsiteX6394" fmla="*/ 421408 w 7106314"/>
              <a:gd name="connsiteY6394" fmla="*/ 1156436 h 6019653"/>
              <a:gd name="connsiteX6395" fmla="*/ 425738 w 7106314"/>
              <a:gd name="connsiteY6395" fmla="*/ 1156436 h 6019653"/>
              <a:gd name="connsiteX6396" fmla="*/ 435840 w 7106314"/>
              <a:gd name="connsiteY6396" fmla="*/ 1139936 h 6019653"/>
              <a:gd name="connsiteX6397" fmla="*/ 440170 w 7106314"/>
              <a:gd name="connsiteY6397" fmla="*/ 1132437 h 6019653"/>
              <a:gd name="connsiteX6398" fmla="*/ 435840 w 7106314"/>
              <a:gd name="connsiteY6398" fmla="*/ 1121937 h 6019653"/>
              <a:gd name="connsiteX6399" fmla="*/ 421408 w 7106314"/>
              <a:gd name="connsiteY6399" fmla="*/ 1109938 h 6019653"/>
              <a:gd name="connsiteX6400" fmla="*/ 415635 w 7106314"/>
              <a:gd name="connsiteY6400" fmla="*/ 1105439 h 6019653"/>
              <a:gd name="connsiteX6401" fmla="*/ 412749 w 7106314"/>
              <a:gd name="connsiteY6401" fmla="*/ 1099439 h 6019653"/>
              <a:gd name="connsiteX6402" fmla="*/ 406976 w 7106314"/>
              <a:gd name="connsiteY6402" fmla="*/ 1097939 h 6019653"/>
              <a:gd name="connsiteX6403" fmla="*/ 382443 w 7106314"/>
              <a:gd name="connsiteY6403" fmla="*/ 1082940 h 6019653"/>
              <a:gd name="connsiteX6404" fmla="*/ 360795 w 7106314"/>
              <a:gd name="connsiteY6404" fmla="*/ 1066441 h 6019653"/>
              <a:gd name="connsiteX6405" fmla="*/ 339147 w 7106314"/>
              <a:gd name="connsiteY6405" fmla="*/ 1048442 h 6019653"/>
              <a:gd name="connsiteX6406" fmla="*/ 318943 w 7106314"/>
              <a:gd name="connsiteY6406" fmla="*/ 1031942 h 6019653"/>
              <a:gd name="connsiteX6407" fmla="*/ 305954 w 7106314"/>
              <a:gd name="connsiteY6407" fmla="*/ 1018444 h 6019653"/>
              <a:gd name="connsiteX6408" fmla="*/ 292966 w 7106314"/>
              <a:gd name="connsiteY6408" fmla="*/ 1006444 h 6019653"/>
              <a:gd name="connsiteX6409" fmla="*/ 277090 w 7106314"/>
              <a:gd name="connsiteY6409" fmla="*/ 997445 h 6019653"/>
              <a:gd name="connsiteX6410" fmla="*/ 261216 w 7106314"/>
              <a:gd name="connsiteY6410" fmla="*/ 989945 h 6019653"/>
              <a:gd name="connsiteX6411" fmla="*/ 258330 w 7106314"/>
              <a:gd name="connsiteY6411" fmla="*/ 985445 h 6019653"/>
              <a:gd name="connsiteX6412" fmla="*/ 255443 w 7106314"/>
              <a:gd name="connsiteY6412" fmla="*/ 980945 h 6019653"/>
              <a:gd name="connsiteX6413" fmla="*/ 252557 w 7106314"/>
              <a:gd name="connsiteY6413" fmla="*/ 977945 h 6019653"/>
              <a:gd name="connsiteX6414" fmla="*/ 249670 w 7106314"/>
              <a:gd name="connsiteY6414" fmla="*/ 973446 h 6019653"/>
              <a:gd name="connsiteX6415" fmla="*/ 243898 w 7106314"/>
              <a:gd name="connsiteY6415" fmla="*/ 968946 h 6019653"/>
              <a:gd name="connsiteX6416" fmla="*/ 239568 w 7106314"/>
              <a:gd name="connsiteY6416" fmla="*/ 964447 h 6019653"/>
              <a:gd name="connsiteX6417" fmla="*/ 239568 w 7106314"/>
              <a:gd name="connsiteY6417" fmla="*/ 977945 h 6019653"/>
              <a:gd name="connsiteX6418" fmla="*/ 217921 w 7106314"/>
              <a:gd name="connsiteY6418" fmla="*/ 971946 h 6019653"/>
              <a:gd name="connsiteX6419" fmla="*/ 199159 w 7106314"/>
              <a:gd name="connsiteY6419" fmla="*/ 961447 h 6019653"/>
              <a:gd name="connsiteX6420" fmla="*/ 177512 w 7106314"/>
              <a:gd name="connsiteY6420" fmla="*/ 955447 h 6019653"/>
              <a:gd name="connsiteX6421" fmla="*/ 155863 w 7106314"/>
              <a:gd name="connsiteY6421" fmla="*/ 952447 h 6019653"/>
              <a:gd name="connsiteX6422" fmla="*/ 155863 w 7106314"/>
              <a:gd name="connsiteY6422" fmla="*/ 949447 h 6019653"/>
              <a:gd name="connsiteX6423" fmla="*/ 155863 w 7106314"/>
              <a:gd name="connsiteY6423" fmla="*/ 944947 h 6019653"/>
              <a:gd name="connsiteX6424" fmla="*/ 157307 w 7106314"/>
              <a:gd name="connsiteY6424" fmla="*/ 943448 h 6019653"/>
              <a:gd name="connsiteX6425" fmla="*/ 160193 w 7106314"/>
              <a:gd name="connsiteY6425" fmla="*/ 938948 h 6019653"/>
              <a:gd name="connsiteX6426" fmla="*/ 161636 w 7106314"/>
              <a:gd name="connsiteY6426" fmla="*/ 937448 h 6019653"/>
              <a:gd name="connsiteX6427" fmla="*/ 165966 w 7106314"/>
              <a:gd name="connsiteY6427" fmla="*/ 937448 h 6019653"/>
              <a:gd name="connsiteX6428" fmla="*/ 171739 w 7106314"/>
              <a:gd name="connsiteY6428" fmla="*/ 937448 h 6019653"/>
              <a:gd name="connsiteX6429" fmla="*/ 178955 w 7106314"/>
              <a:gd name="connsiteY6429" fmla="*/ 938948 h 6019653"/>
              <a:gd name="connsiteX6430" fmla="*/ 176068 w 7106314"/>
              <a:gd name="connsiteY6430" fmla="*/ 932948 h 6019653"/>
              <a:gd name="connsiteX6431" fmla="*/ 144318 w 7106314"/>
              <a:gd name="connsiteY6431" fmla="*/ 916449 h 6019653"/>
              <a:gd name="connsiteX6432" fmla="*/ 142875 w 7106314"/>
              <a:gd name="connsiteY6432" fmla="*/ 914949 h 6019653"/>
              <a:gd name="connsiteX6433" fmla="*/ 138545 w 7106314"/>
              <a:gd name="connsiteY6433" fmla="*/ 914949 h 6019653"/>
              <a:gd name="connsiteX6434" fmla="*/ 137103 w 7106314"/>
              <a:gd name="connsiteY6434" fmla="*/ 911949 h 6019653"/>
              <a:gd name="connsiteX6435" fmla="*/ 118341 w 7106314"/>
              <a:gd name="connsiteY6435" fmla="*/ 901450 h 6019653"/>
              <a:gd name="connsiteX6436" fmla="*/ 99580 w 7106314"/>
              <a:gd name="connsiteY6436" fmla="*/ 898450 h 6019653"/>
              <a:gd name="connsiteX6437" fmla="*/ 79375 w 7106314"/>
              <a:gd name="connsiteY6437" fmla="*/ 895451 h 6019653"/>
              <a:gd name="connsiteX6438" fmla="*/ 60614 w 7106314"/>
              <a:gd name="connsiteY6438" fmla="*/ 893950 h 6019653"/>
              <a:gd name="connsiteX6439" fmla="*/ 62057 w 7106314"/>
              <a:gd name="connsiteY6439" fmla="*/ 893950 h 6019653"/>
              <a:gd name="connsiteX6440" fmla="*/ 54841 w 7106314"/>
              <a:gd name="connsiteY6440" fmla="*/ 883451 h 6019653"/>
              <a:gd name="connsiteX6441" fmla="*/ 49068 w 7106314"/>
              <a:gd name="connsiteY6441" fmla="*/ 874452 h 6019653"/>
              <a:gd name="connsiteX6442" fmla="*/ 46182 w 7106314"/>
              <a:gd name="connsiteY6442" fmla="*/ 860952 h 6019653"/>
              <a:gd name="connsiteX6443" fmla="*/ 44739 w 7106314"/>
              <a:gd name="connsiteY6443" fmla="*/ 854952 h 6019653"/>
              <a:gd name="connsiteX6444" fmla="*/ 40409 w 7106314"/>
              <a:gd name="connsiteY6444" fmla="*/ 851952 h 6019653"/>
              <a:gd name="connsiteX6445" fmla="*/ 34637 w 7106314"/>
              <a:gd name="connsiteY6445" fmla="*/ 847453 h 6019653"/>
              <a:gd name="connsiteX6446" fmla="*/ 30307 w 7106314"/>
              <a:gd name="connsiteY6446" fmla="*/ 842953 h 6019653"/>
              <a:gd name="connsiteX6447" fmla="*/ 44739 w 7106314"/>
              <a:gd name="connsiteY6447" fmla="*/ 841454 h 6019653"/>
              <a:gd name="connsiteX6448" fmla="*/ 54841 w 7106314"/>
              <a:gd name="connsiteY6448" fmla="*/ 847453 h 6019653"/>
              <a:gd name="connsiteX6449" fmla="*/ 62057 w 7106314"/>
              <a:gd name="connsiteY6449" fmla="*/ 863952 h 6019653"/>
              <a:gd name="connsiteX6450" fmla="*/ 76489 w 7106314"/>
              <a:gd name="connsiteY6450" fmla="*/ 863952 h 6019653"/>
              <a:gd name="connsiteX6451" fmla="*/ 90921 w 7106314"/>
              <a:gd name="connsiteY6451" fmla="*/ 865452 h 6019653"/>
              <a:gd name="connsiteX6452" fmla="*/ 103909 w 7106314"/>
              <a:gd name="connsiteY6452" fmla="*/ 871452 h 6019653"/>
              <a:gd name="connsiteX6453" fmla="*/ 115454 w 7106314"/>
              <a:gd name="connsiteY6453" fmla="*/ 881951 h 6019653"/>
              <a:gd name="connsiteX6454" fmla="*/ 116899 w 7106314"/>
              <a:gd name="connsiteY6454" fmla="*/ 883451 h 6019653"/>
              <a:gd name="connsiteX6455" fmla="*/ 118341 w 7106314"/>
              <a:gd name="connsiteY6455" fmla="*/ 883451 h 6019653"/>
              <a:gd name="connsiteX6456" fmla="*/ 122671 w 7106314"/>
              <a:gd name="connsiteY6456" fmla="*/ 886451 h 6019653"/>
              <a:gd name="connsiteX6457" fmla="*/ 138545 w 7106314"/>
              <a:gd name="connsiteY6457" fmla="*/ 889451 h 6019653"/>
              <a:gd name="connsiteX6458" fmla="*/ 155863 w 7106314"/>
              <a:gd name="connsiteY6458" fmla="*/ 895451 h 6019653"/>
              <a:gd name="connsiteX6459" fmla="*/ 232352 w 7106314"/>
              <a:gd name="connsiteY6459" fmla="*/ 929948 h 6019653"/>
              <a:gd name="connsiteX6460" fmla="*/ 236682 w 7106314"/>
              <a:gd name="connsiteY6460" fmla="*/ 929948 h 6019653"/>
              <a:gd name="connsiteX6461" fmla="*/ 242454 w 7106314"/>
              <a:gd name="connsiteY6461" fmla="*/ 929948 h 6019653"/>
              <a:gd name="connsiteX6462" fmla="*/ 242454 w 7106314"/>
              <a:gd name="connsiteY6462" fmla="*/ 923948 h 6019653"/>
              <a:gd name="connsiteX6463" fmla="*/ 242454 w 7106314"/>
              <a:gd name="connsiteY6463" fmla="*/ 917949 h 6019653"/>
              <a:gd name="connsiteX6464" fmla="*/ 238125 w 7106314"/>
              <a:gd name="connsiteY6464" fmla="*/ 911949 h 6019653"/>
              <a:gd name="connsiteX6465" fmla="*/ 236682 w 7106314"/>
              <a:gd name="connsiteY6465" fmla="*/ 908949 h 6019653"/>
              <a:gd name="connsiteX6466" fmla="*/ 232352 w 7106314"/>
              <a:gd name="connsiteY6466" fmla="*/ 905949 h 6019653"/>
              <a:gd name="connsiteX6467" fmla="*/ 226580 w 7106314"/>
              <a:gd name="connsiteY6467" fmla="*/ 901450 h 6019653"/>
              <a:gd name="connsiteX6468" fmla="*/ 222250 w 7106314"/>
              <a:gd name="connsiteY6468" fmla="*/ 899950 h 6019653"/>
              <a:gd name="connsiteX6469" fmla="*/ 209261 w 7106314"/>
              <a:gd name="connsiteY6469" fmla="*/ 880451 h 6019653"/>
              <a:gd name="connsiteX6470" fmla="*/ 193386 w 7106314"/>
              <a:gd name="connsiteY6470" fmla="*/ 863952 h 6019653"/>
              <a:gd name="connsiteX6471" fmla="*/ 171739 w 7106314"/>
              <a:gd name="connsiteY6471" fmla="*/ 848953 h 6019653"/>
              <a:gd name="connsiteX6472" fmla="*/ 154421 w 7106314"/>
              <a:gd name="connsiteY6472" fmla="*/ 836953 h 6019653"/>
              <a:gd name="connsiteX6473" fmla="*/ 137103 w 7106314"/>
              <a:gd name="connsiteY6473" fmla="*/ 820455 h 6019653"/>
              <a:gd name="connsiteX6474" fmla="*/ 116899 w 7106314"/>
              <a:gd name="connsiteY6474" fmla="*/ 811455 h 6019653"/>
              <a:gd name="connsiteX6475" fmla="*/ 112568 w 7106314"/>
              <a:gd name="connsiteY6475" fmla="*/ 808455 h 6019653"/>
              <a:gd name="connsiteX6476" fmla="*/ 111125 w 7106314"/>
              <a:gd name="connsiteY6476" fmla="*/ 806955 h 6019653"/>
              <a:gd name="connsiteX6477" fmla="*/ 106795 w 7106314"/>
              <a:gd name="connsiteY6477" fmla="*/ 803955 h 6019653"/>
              <a:gd name="connsiteX6478" fmla="*/ 105353 w 7106314"/>
              <a:gd name="connsiteY6478" fmla="*/ 800955 h 6019653"/>
              <a:gd name="connsiteX6479" fmla="*/ 105353 w 7106314"/>
              <a:gd name="connsiteY6479" fmla="*/ 796456 h 6019653"/>
              <a:gd name="connsiteX6480" fmla="*/ 105353 w 7106314"/>
              <a:gd name="connsiteY6480" fmla="*/ 790456 h 6019653"/>
              <a:gd name="connsiteX6481" fmla="*/ 105353 w 7106314"/>
              <a:gd name="connsiteY6481" fmla="*/ 788956 h 6019653"/>
              <a:gd name="connsiteX6482" fmla="*/ 103909 w 7106314"/>
              <a:gd name="connsiteY6482" fmla="*/ 785956 h 6019653"/>
              <a:gd name="connsiteX6483" fmla="*/ 101023 w 7106314"/>
              <a:gd name="connsiteY6483" fmla="*/ 784457 h 6019653"/>
              <a:gd name="connsiteX6484" fmla="*/ 99580 w 7106314"/>
              <a:gd name="connsiteY6484" fmla="*/ 782956 h 6019653"/>
              <a:gd name="connsiteX6485" fmla="*/ 60614 w 7106314"/>
              <a:gd name="connsiteY6485" fmla="*/ 749958 h 6019653"/>
              <a:gd name="connsiteX6486" fmla="*/ 54841 w 7106314"/>
              <a:gd name="connsiteY6486" fmla="*/ 745459 h 6019653"/>
              <a:gd name="connsiteX6487" fmla="*/ 49068 w 7106314"/>
              <a:gd name="connsiteY6487" fmla="*/ 739459 h 6019653"/>
              <a:gd name="connsiteX6488" fmla="*/ 43296 w 7106314"/>
              <a:gd name="connsiteY6488" fmla="*/ 733460 h 6019653"/>
              <a:gd name="connsiteX6489" fmla="*/ 63501 w 7106314"/>
              <a:gd name="connsiteY6489" fmla="*/ 734959 h 6019653"/>
              <a:gd name="connsiteX6490" fmla="*/ 85148 w 7106314"/>
              <a:gd name="connsiteY6490" fmla="*/ 739459 h 6019653"/>
              <a:gd name="connsiteX6491" fmla="*/ 106795 w 7106314"/>
              <a:gd name="connsiteY6491" fmla="*/ 745459 h 6019653"/>
              <a:gd name="connsiteX6492" fmla="*/ 101023 w 7106314"/>
              <a:gd name="connsiteY6492" fmla="*/ 728959 h 6019653"/>
              <a:gd name="connsiteX6493" fmla="*/ 90921 w 7106314"/>
              <a:gd name="connsiteY6493" fmla="*/ 715461 h 6019653"/>
              <a:gd name="connsiteX6494" fmla="*/ 79375 w 7106314"/>
              <a:gd name="connsiteY6494" fmla="*/ 703461 h 6019653"/>
              <a:gd name="connsiteX6495" fmla="*/ 67830 w 7106314"/>
              <a:gd name="connsiteY6495" fmla="*/ 691462 h 6019653"/>
              <a:gd name="connsiteX6496" fmla="*/ 60614 w 7106314"/>
              <a:gd name="connsiteY6496" fmla="*/ 676463 h 6019653"/>
              <a:gd name="connsiteX6497" fmla="*/ 76489 w 7106314"/>
              <a:gd name="connsiteY6497" fmla="*/ 676463 h 6019653"/>
              <a:gd name="connsiteX6498" fmla="*/ 72159 w 7106314"/>
              <a:gd name="connsiteY6498" fmla="*/ 668963 h 6019653"/>
              <a:gd name="connsiteX6499" fmla="*/ 70716 w 7106314"/>
              <a:gd name="connsiteY6499" fmla="*/ 662963 h 6019653"/>
              <a:gd name="connsiteX6500" fmla="*/ 73603 w 7106314"/>
              <a:gd name="connsiteY6500" fmla="*/ 659963 h 6019653"/>
              <a:gd name="connsiteX6501" fmla="*/ 98136 w 7106314"/>
              <a:gd name="connsiteY6501" fmla="*/ 713960 h 6019653"/>
              <a:gd name="connsiteX6502" fmla="*/ 103909 w 7106314"/>
              <a:gd name="connsiteY6502" fmla="*/ 710960 h 6019653"/>
              <a:gd name="connsiteX6503" fmla="*/ 103909 w 7106314"/>
              <a:gd name="connsiteY6503" fmla="*/ 704961 h 6019653"/>
              <a:gd name="connsiteX6504" fmla="*/ 105353 w 7106314"/>
              <a:gd name="connsiteY6504" fmla="*/ 697462 h 6019653"/>
              <a:gd name="connsiteX6505" fmla="*/ 112568 w 7106314"/>
              <a:gd name="connsiteY6505" fmla="*/ 703461 h 6019653"/>
              <a:gd name="connsiteX6506" fmla="*/ 118341 w 7106314"/>
              <a:gd name="connsiteY6506" fmla="*/ 709461 h 6019653"/>
              <a:gd name="connsiteX6507" fmla="*/ 127000 w 7106314"/>
              <a:gd name="connsiteY6507" fmla="*/ 715461 h 6019653"/>
              <a:gd name="connsiteX6508" fmla="*/ 132773 w 7106314"/>
              <a:gd name="connsiteY6508" fmla="*/ 721460 h 6019653"/>
              <a:gd name="connsiteX6509" fmla="*/ 191943 w 7106314"/>
              <a:gd name="connsiteY6509" fmla="*/ 784457 h 6019653"/>
              <a:gd name="connsiteX6510" fmla="*/ 204931 w 7106314"/>
              <a:gd name="connsiteY6510" fmla="*/ 797955 h 6019653"/>
              <a:gd name="connsiteX6511" fmla="*/ 217921 w 7106314"/>
              <a:gd name="connsiteY6511" fmla="*/ 814455 h 6019653"/>
              <a:gd name="connsiteX6512" fmla="*/ 242454 w 7106314"/>
              <a:gd name="connsiteY6512" fmla="*/ 836953 h 6019653"/>
              <a:gd name="connsiteX6513" fmla="*/ 266989 w 7106314"/>
              <a:gd name="connsiteY6513" fmla="*/ 854952 h 6019653"/>
              <a:gd name="connsiteX6514" fmla="*/ 294409 w 7106314"/>
              <a:gd name="connsiteY6514" fmla="*/ 871452 h 6019653"/>
              <a:gd name="connsiteX6515" fmla="*/ 318943 w 7106314"/>
              <a:gd name="connsiteY6515" fmla="*/ 887950 h 6019653"/>
              <a:gd name="connsiteX6516" fmla="*/ 342034 w 7106314"/>
              <a:gd name="connsiteY6516" fmla="*/ 904450 h 6019653"/>
              <a:gd name="connsiteX6517" fmla="*/ 399761 w 7106314"/>
              <a:gd name="connsiteY6517" fmla="*/ 943448 h 6019653"/>
              <a:gd name="connsiteX6518" fmla="*/ 432954 w 7106314"/>
              <a:gd name="connsiteY6518" fmla="*/ 968946 h 6019653"/>
              <a:gd name="connsiteX6519" fmla="*/ 469033 w 7106314"/>
              <a:gd name="connsiteY6519" fmla="*/ 995944 h 6019653"/>
              <a:gd name="connsiteX6520" fmla="*/ 535420 w 7106314"/>
              <a:gd name="connsiteY6520" fmla="*/ 1037942 h 6019653"/>
              <a:gd name="connsiteX6521" fmla="*/ 539749 w 7106314"/>
              <a:gd name="connsiteY6521" fmla="*/ 1040942 h 6019653"/>
              <a:gd name="connsiteX6522" fmla="*/ 542635 w 7106314"/>
              <a:gd name="connsiteY6522" fmla="*/ 1042442 h 6019653"/>
              <a:gd name="connsiteX6523" fmla="*/ 548408 w 7106314"/>
              <a:gd name="connsiteY6523" fmla="*/ 1042442 h 6019653"/>
              <a:gd name="connsiteX6524" fmla="*/ 552738 w 7106314"/>
              <a:gd name="connsiteY6524" fmla="*/ 1042442 h 6019653"/>
              <a:gd name="connsiteX6525" fmla="*/ 557067 w 7106314"/>
              <a:gd name="connsiteY6525" fmla="*/ 1042442 h 6019653"/>
              <a:gd name="connsiteX6526" fmla="*/ 561397 w 7106314"/>
              <a:gd name="connsiteY6526" fmla="*/ 1046942 h 6019653"/>
              <a:gd name="connsiteX6527" fmla="*/ 564283 w 7106314"/>
              <a:gd name="connsiteY6527" fmla="*/ 1048442 h 6019653"/>
              <a:gd name="connsiteX6528" fmla="*/ 578715 w 7106314"/>
              <a:gd name="connsiteY6528" fmla="*/ 1060441 h 6019653"/>
              <a:gd name="connsiteX6529" fmla="*/ 591703 w 7106314"/>
              <a:gd name="connsiteY6529" fmla="*/ 1070940 h 6019653"/>
              <a:gd name="connsiteX6530" fmla="*/ 607579 w 7106314"/>
              <a:gd name="connsiteY6530" fmla="*/ 1078440 h 6019653"/>
              <a:gd name="connsiteX6531" fmla="*/ 611908 w 7106314"/>
              <a:gd name="connsiteY6531" fmla="*/ 1075440 h 6019653"/>
              <a:gd name="connsiteX6532" fmla="*/ 609021 w 7106314"/>
              <a:gd name="connsiteY6532" fmla="*/ 1070940 h 6019653"/>
              <a:gd name="connsiteX6533" fmla="*/ 607579 w 7106314"/>
              <a:gd name="connsiteY6533" fmla="*/ 1066441 h 6019653"/>
              <a:gd name="connsiteX6534" fmla="*/ 603249 w 7106314"/>
              <a:gd name="connsiteY6534" fmla="*/ 1061941 h 6019653"/>
              <a:gd name="connsiteX6535" fmla="*/ 591703 w 7106314"/>
              <a:gd name="connsiteY6535" fmla="*/ 1054442 h 6019653"/>
              <a:gd name="connsiteX6536" fmla="*/ 578715 w 7106314"/>
              <a:gd name="connsiteY6536" fmla="*/ 1046942 h 6019653"/>
              <a:gd name="connsiteX6537" fmla="*/ 564283 w 7106314"/>
              <a:gd name="connsiteY6537" fmla="*/ 1036443 h 6019653"/>
              <a:gd name="connsiteX6538" fmla="*/ 551294 w 7106314"/>
              <a:gd name="connsiteY6538" fmla="*/ 1024443 h 6019653"/>
              <a:gd name="connsiteX6539" fmla="*/ 541192 w 7106314"/>
              <a:gd name="connsiteY6539" fmla="*/ 1009444 h 6019653"/>
              <a:gd name="connsiteX6540" fmla="*/ 535420 w 7106314"/>
              <a:gd name="connsiteY6540" fmla="*/ 1009444 h 6019653"/>
              <a:gd name="connsiteX6541" fmla="*/ 529647 w 7106314"/>
              <a:gd name="connsiteY6541" fmla="*/ 1012444 h 6019653"/>
              <a:gd name="connsiteX6542" fmla="*/ 523874 w 7106314"/>
              <a:gd name="connsiteY6542" fmla="*/ 1009444 h 6019653"/>
              <a:gd name="connsiteX6543" fmla="*/ 518102 w 7106314"/>
              <a:gd name="connsiteY6543" fmla="*/ 1007944 h 6019653"/>
              <a:gd name="connsiteX6544" fmla="*/ 513772 w 7106314"/>
              <a:gd name="connsiteY6544" fmla="*/ 1001944 h 6019653"/>
              <a:gd name="connsiteX6545" fmla="*/ 512329 w 7106314"/>
              <a:gd name="connsiteY6545" fmla="*/ 992945 h 6019653"/>
              <a:gd name="connsiteX6546" fmla="*/ 507999 w 7106314"/>
              <a:gd name="connsiteY6546" fmla="*/ 989945 h 6019653"/>
              <a:gd name="connsiteX6547" fmla="*/ 502226 w 7106314"/>
              <a:gd name="connsiteY6547" fmla="*/ 985445 h 6019653"/>
              <a:gd name="connsiteX6548" fmla="*/ 496453 w 7106314"/>
              <a:gd name="connsiteY6548" fmla="*/ 980945 h 6019653"/>
              <a:gd name="connsiteX6549" fmla="*/ 490681 w 7106314"/>
              <a:gd name="connsiteY6549" fmla="*/ 977945 h 6019653"/>
              <a:gd name="connsiteX6550" fmla="*/ 482022 w 7106314"/>
              <a:gd name="connsiteY6550" fmla="*/ 974946 h 6019653"/>
              <a:gd name="connsiteX6551" fmla="*/ 476249 w 7106314"/>
              <a:gd name="connsiteY6551" fmla="*/ 971946 h 6019653"/>
              <a:gd name="connsiteX6552" fmla="*/ 470476 w 7106314"/>
              <a:gd name="connsiteY6552" fmla="*/ 968946 h 6019653"/>
              <a:gd name="connsiteX6553" fmla="*/ 464703 w 7106314"/>
              <a:gd name="connsiteY6553" fmla="*/ 962946 h 6019653"/>
              <a:gd name="connsiteX6554" fmla="*/ 460374 w 7106314"/>
              <a:gd name="connsiteY6554" fmla="*/ 956947 h 6019653"/>
              <a:gd name="connsiteX6555" fmla="*/ 457488 w 7106314"/>
              <a:gd name="connsiteY6555" fmla="*/ 955447 h 6019653"/>
              <a:gd name="connsiteX6556" fmla="*/ 454602 w 7106314"/>
              <a:gd name="connsiteY6556" fmla="*/ 952447 h 6019653"/>
              <a:gd name="connsiteX6557" fmla="*/ 451715 w 7106314"/>
              <a:gd name="connsiteY6557" fmla="*/ 950947 h 6019653"/>
              <a:gd name="connsiteX6558" fmla="*/ 445943 w 7106314"/>
              <a:gd name="connsiteY6558" fmla="*/ 949447 h 6019653"/>
              <a:gd name="connsiteX6559" fmla="*/ 441613 w 7106314"/>
              <a:gd name="connsiteY6559" fmla="*/ 946448 h 6019653"/>
              <a:gd name="connsiteX6560" fmla="*/ 437284 w 7106314"/>
              <a:gd name="connsiteY6560" fmla="*/ 944947 h 6019653"/>
              <a:gd name="connsiteX6561" fmla="*/ 435840 w 7106314"/>
              <a:gd name="connsiteY6561" fmla="*/ 940448 h 6019653"/>
              <a:gd name="connsiteX6562" fmla="*/ 432954 w 7106314"/>
              <a:gd name="connsiteY6562" fmla="*/ 934448 h 6019653"/>
              <a:gd name="connsiteX6563" fmla="*/ 431511 w 7106314"/>
              <a:gd name="connsiteY6563" fmla="*/ 932948 h 6019653"/>
              <a:gd name="connsiteX6564" fmla="*/ 427181 w 7106314"/>
              <a:gd name="connsiteY6564" fmla="*/ 928449 h 6019653"/>
              <a:gd name="connsiteX6565" fmla="*/ 424295 w 7106314"/>
              <a:gd name="connsiteY6565" fmla="*/ 926948 h 6019653"/>
              <a:gd name="connsiteX6566" fmla="*/ 418522 w 7106314"/>
              <a:gd name="connsiteY6566" fmla="*/ 922449 h 6019653"/>
              <a:gd name="connsiteX6567" fmla="*/ 412749 w 7106314"/>
              <a:gd name="connsiteY6567" fmla="*/ 920949 h 6019653"/>
              <a:gd name="connsiteX6568" fmla="*/ 409863 w 7106314"/>
              <a:gd name="connsiteY6568" fmla="*/ 920949 h 6019653"/>
              <a:gd name="connsiteX6569" fmla="*/ 406976 w 7106314"/>
              <a:gd name="connsiteY6569" fmla="*/ 922449 h 6019653"/>
              <a:gd name="connsiteX6570" fmla="*/ 402647 w 7106314"/>
              <a:gd name="connsiteY6570" fmla="*/ 923948 h 6019653"/>
              <a:gd name="connsiteX6571" fmla="*/ 398317 w 7106314"/>
              <a:gd name="connsiteY6571" fmla="*/ 923948 h 6019653"/>
              <a:gd name="connsiteX6572" fmla="*/ 391102 w 7106314"/>
              <a:gd name="connsiteY6572" fmla="*/ 908949 h 6019653"/>
              <a:gd name="connsiteX6573" fmla="*/ 376670 w 7106314"/>
              <a:gd name="connsiteY6573" fmla="*/ 895451 h 6019653"/>
              <a:gd name="connsiteX6574" fmla="*/ 360795 w 7106314"/>
              <a:gd name="connsiteY6574" fmla="*/ 887950 h 6019653"/>
              <a:gd name="connsiteX6575" fmla="*/ 346363 w 7106314"/>
              <a:gd name="connsiteY6575" fmla="*/ 880451 h 6019653"/>
              <a:gd name="connsiteX6576" fmla="*/ 330488 w 7106314"/>
              <a:gd name="connsiteY6576" fmla="*/ 869951 h 6019653"/>
              <a:gd name="connsiteX6577" fmla="*/ 304512 w 7106314"/>
              <a:gd name="connsiteY6577" fmla="*/ 848953 h 6019653"/>
              <a:gd name="connsiteX6578" fmla="*/ 281420 w 7106314"/>
              <a:gd name="connsiteY6578" fmla="*/ 829454 h 6019653"/>
              <a:gd name="connsiteX6579" fmla="*/ 264102 w 7106314"/>
              <a:gd name="connsiteY6579" fmla="*/ 814455 h 6019653"/>
              <a:gd name="connsiteX6580" fmla="*/ 245340 w 7106314"/>
              <a:gd name="connsiteY6580" fmla="*/ 802456 h 6019653"/>
              <a:gd name="connsiteX6581" fmla="*/ 230909 w 7106314"/>
              <a:gd name="connsiteY6581" fmla="*/ 791956 h 6019653"/>
              <a:gd name="connsiteX6582" fmla="*/ 216477 w 7106314"/>
              <a:gd name="connsiteY6582" fmla="*/ 778457 h 6019653"/>
              <a:gd name="connsiteX6583" fmla="*/ 204931 w 7106314"/>
              <a:gd name="connsiteY6583" fmla="*/ 763458 h 6019653"/>
              <a:gd name="connsiteX6584" fmla="*/ 203489 w 7106314"/>
              <a:gd name="connsiteY6584" fmla="*/ 761958 h 6019653"/>
              <a:gd name="connsiteX6585" fmla="*/ 203489 w 7106314"/>
              <a:gd name="connsiteY6585" fmla="*/ 757458 h 6019653"/>
              <a:gd name="connsiteX6586" fmla="*/ 203489 w 7106314"/>
              <a:gd name="connsiteY6586" fmla="*/ 751459 h 6019653"/>
              <a:gd name="connsiteX6587" fmla="*/ 204931 w 7106314"/>
              <a:gd name="connsiteY6587" fmla="*/ 748459 h 6019653"/>
              <a:gd name="connsiteX6588" fmla="*/ 209261 w 7106314"/>
              <a:gd name="connsiteY6588" fmla="*/ 751459 h 6019653"/>
              <a:gd name="connsiteX6589" fmla="*/ 210704 w 7106314"/>
              <a:gd name="connsiteY6589" fmla="*/ 755958 h 6019653"/>
              <a:gd name="connsiteX6590" fmla="*/ 215034 w 7106314"/>
              <a:gd name="connsiteY6590" fmla="*/ 760458 h 6019653"/>
              <a:gd name="connsiteX6591" fmla="*/ 216477 w 7106314"/>
              <a:gd name="connsiteY6591" fmla="*/ 763458 h 6019653"/>
              <a:gd name="connsiteX6592" fmla="*/ 220807 w 7106314"/>
              <a:gd name="connsiteY6592" fmla="*/ 766458 h 6019653"/>
              <a:gd name="connsiteX6593" fmla="*/ 225136 w 7106314"/>
              <a:gd name="connsiteY6593" fmla="*/ 767957 h 6019653"/>
              <a:gd name="connsiteX6594" fmla="*/ 230909 w 7106314"/>
              <a:gd name="connsiteY6594" fmla="*/ 767957 h 6019653"/>
              <a:gd name="connsiteX6595" fmla="*/ 236682 w 7106314"/>
              <a:gd name="connsiteY6595" fmla="*/ 767957 h 6019653"/>
              <a:gd name="connsiteX6596" fmla="*/ 243898 w 7106314"/>
              <a:gd name="connsiteY6596" fmla="*/ 769458 h 6019653"/>
              <a:gd name="connsiteX6597" fmla="*/ 252557 w 7106314"/>
              <a:gd name="connsiteY6597" fmla="*/ 773957 h 6019653"/>
              <a:gd name="connsiteX6598" fmla="*/ 259772 w 7106314"/>
              <a:gd name="connsiteY6598" fmla="*/ 776957 h 6019653"/>
              <a:gd name="connsiteX6599" fmla="*/ 261216 w 7106314"/>
              <a:gd name="connsiteY6599" fmla="*/ 779957 h 6019653"/>
              <a:gd name="connsiteX6600" fmla="*/ 261216 w 7106314"/>
              <a:gd name="connsiteY6600" fmla="*/ 784457 h 6019653"/>
              <a:gd name="connsiteX6601" fmla="*/ 261216 w 7106314"/>
              <a:gd name="connsiteY6601" fmla="*/ 785956 h 6019653"/>
              <a:gd name="connsiteX6602" fmla="*/ 264102 w 7106314"/>
              <a:gd name="connsiteY6602" fmla="*/ 790456 h 6019653"/>
              <a:gd name="connsiteX6603" fmla="*/ 265545 w 7106314"/>
              <a:gd name="connsiteY6603" fmla="*/ 791956 h 6019653"/>
              <a:gd name="connsiteX6604" fmla="*/ 269875 w 7106314"/>
              <a:gd name="connsiteY6604" fmla="*/ 791956 h 6019653"/>
              <a:gd name="connsiteX6605" fmla="*/ 272761 w 7106314"/>
              <a:gd name="connsiteY6605" fmla="*/ 794956 h 6019653"/>
              <a:gd name="connsiteX6606" fmla="*/ 278534 w 7106314"/>
              <a:gd name="connsiteY6606" fmla="*/ 791956 h 6019653"/>
              <a:gd name="connsiteX6607" fmla="*/ 281420 w 7106314"/>
              <a:gd name="connsiteY6607" fmla="*/ 791956 h 6019653"/>
              <a:gd name="connsiteX6608" fmla="*/ 285749 w 7106314"/>
              <a:gd name="connsiteY6608" fmla="*/ 794956 h 6019653"/>
              <a:gd name="connsiteX6609" fmla="*/ 287193 w 7106314"/>
              <a:gd name="connsiteY6609" fmla="*/ 796456 h 6019653"/>
              <a:gd name="connsiteX6610" fmla="*/ 291522 w 7106314"/>
              <a:gd name="connsiteY6610" fmla="*/ 800955 h 6019653"/>
              <a:gd name="connsiteX6611" fmla="*/ 308841 w 7106314"/>
              <a:gd name="connsiteY6611" fmla="*/ 814455 h 6019653"/>
              <a:gd name="connsiteX6612" fmla="*/ 326158 w 7106314"/>
              <a:gd name="connsiteY6612" fmla="*/ 829454 h 6019653"/>
              <a:gd name="connsiteX6613" fmla="*/ 339147 w 7106314"/>
              <a:gd name="connsiteY6613" fmla="*/ 838454 h 6019653"/>
              <a:gd name="connsiteX6614" fmla="*/ 349249 w 7106314"/>
              <a:gd name="connsiteY6614" fmla="*/ 848953 h 6019653"/>
              <a:gd name="connsiteX6615" fmla="*/ 355022 w 7106314"/>
              <a:gd name="connsiteY6615" fmla="*/ 860952 h 6019653"/>
              <a:gd name="connsiteX6616" fmla="*/ 359352 w 7106314"/>
              <a:gd name="connsiteY6616" fmla="*/ 865452 h 6019653"/>
              <a:gd name="connsiteX6617" fmla="*/ 360795 w 7106314"/>
              <a:gd name="connsiteY6617" fmla="*/ 869951 h 6019653"/>
              <a:gd name="connsiteX6618" fmla="*/ 365125 w 7106314"/>
              <a:gd name="connsiteY6618" fmla="*/ 871452 h 6019653"/>
              <a:gd name="connsiteX6619" fmla="*/ 415635 w 7106314"/>
              <a:gd name="connsiteY6619" fmla="*/ 904450 h 6019653"/>
              <a:gd name="connsiteX6620" fmla="*/ 427181 w 7106314"/>
              <a:gd name="connsiteY6620" fmla="*/ 914949 h 6019653"/>
              <a:gd name="connsiteX6621" fmla="*/ 437284 w 7106314"/>
              <a:gd name="connsiteY6621" fmla="*/ 923948 h 6019653"/>
              <a:gd name="connsiteX6622" fmla="*/ 469033 w 7106314"/>
              <a:gd name="connsiteY6622" fmla="*/ 946448 h 6019653"/>
              <a:gd name="connsiteX6623" fmla="*/ 500783 w 7106314"/>
              <a:gd name="connsiteY6623" fmla="*/ 967446 h 6019653"/>
              <a:gd name="connsiteX6624" fmla="*/ 533976 w 7106314"/>
              <a:gd name="connsiteY6624" fmla="*/ 985445 h 6019653"/>
              <a:gd name="connsiteX6625" fmla="*/ 567170 w 7106314"/>
              <a:gd name="connsiteY6625" fmla="*/ 1007944 h 6019653"/>
              <a:gd name="connsiteX6626" fmla="*/ 600362 w 7106314"/>
              <a:gd name="connsiteY6626" fmla="*/ 1030443 h 6019653"/>
              <a:gd name="connsiteX6627" fmla="*/ 606135 w 7106314"/>
              <a:gd name="connsiteY6627" fmla="*/ 1031942 h 6019653"/>
              <a:gd name="connsiteX6628" fmla="*/ 611908 w 7106314"/>
              <a:gd name="connsiteY6628" fmla="*/ 1031942 h 6019653"/>
              <a:gd name="connsiteX6629" fmla="*/ 630669 w 7106314"/>
              <a:gd name="connsiteY6629" fmla="*/ 1037942 h 6019653"/>
              <a:gd name="connsiteX6630" fmla="*/ 645101 w 7106314"/>
              <a:gd name="connsiteY6630" fmla="*/ 1043942 h 6019653"/>
              <a:gd name="connsiteX6631" fmla="*/ 655203 w 7106314"/>
              <a:gd name="connsiteY6631" fmla="*/ 1052941 h 6019653"/>
              <a:gd name="connsiteX6632" fmla="*/ 663862 w 7106314"/>
              <a:gd name="connsiteY6632" fmla="*/ 1064941 h 6019653"/>
              <a:gd name="connsiteX6633" fmla="*/ 675407 w 7106314"/>
              <a:gd name="connsiteY6633" fmla="*/ 1082940 h 6019653"/>
              <a:gd name="connsiteX6634" fmla="*/ 682624 w 7106314"/>
              <a:gd name="connsiteY6634" fmla="*/ 1078440 h 6019653"/>
              <a:gd name="connsiteX6635" fmla="*/ 684067 w 7106314"/>
              <a:gd name="connsiteY6635" fmla="*/ 1072441 h 6019653"/>
              <a:gd name="connsiteX6636" fmla="*/ 684067 w 7106314"/>
              <a:gd name="connsiteY6636" fmla="*/ 1066441 h 6019653"/>
              <a:gd name="connsiteX6637" fmla="*/ 679737 w 7106314"/>
              <a:gd name="connsiteY6637" fmla="*/ 1058941 h 6019653"/>
              <a:gd name="connsiteX6638" fmla="*/ 650874 w 7106314"/>
              <a:gd name="connsiteY6638" fmla="*/ 1021443 h 6019653"/>
              <a:gd name="connsiteX6639" fmla="*/ 640771 w 7106314"/>
              <a:gd name="connsiteY6639" fmla="*/ 1003444 h 6019653"/>
              <a:gd name="connsiteX6640" fmla="*/ 636442 w 7106314"/>
              <a:gd name="connsiteY6640" fmla="*/ 985445 h 6019653"/>
              <a:gd name="connsiteX6641" fmla="*/ 640771 w 7106314"/>
              <a:gd name="connsiteY6641" fmla="*/ 967446 h 6019653"/>
              <a:gd name="connsiteX6642" fmla="*/ 675407 w 7106314"/>
              <a:gd name="connsiteY6642" fmla="*/ 983945 h 6019653"/>
              <a:gd name="connsiteX6643" fmla="*/ 675407 w 7106314"/>
              <a:gd name="connsiteY6643" fmla="*/ 979446 h 6019653"/>
              <a:gd name="connsiteX6644" fmla="*/ 675407 w 7106314"/>
              <a:gd name="connsiteY6644" fmla="*/ 974946 h 6019653"/>
              <a:gd name="connsiteX6645" fmla="*/ 660976 w 7106314"/>
              <a:gd name="connsiteY6645" fmla="*/ 962946 h 6019653"/>
              <a:gd name="connsiteX6646" fmla="*/ 645101 w 7106314"/>
              <a:gd name="connsiteY6646" fmla="*/ 950947 h 6019653"/>
              <a:gd name="connsiteX6647" fmla="*/ 629226 w 7106314"/>
              <a:gd name="connsiteY6647" fmla="*/ 937448 h 6019653"/>
              <a:gd name="connsiteX6648" fmla="*/ 609021 w 7106314"/>
              <a:gd name="connsiteY6648" fmla="*/ 926948 h 6019653"/>
              <a:gd name="connsiteX6649" fmla="*/ 591703 w 7106314"/>
              <a:gd name="connsiteY6649" fmla="*/ 916449 h 6019653"/>
              <a:gd name="connsiteX6650" fmla="*/ 574385 w 7106314"/>
              <a:gd name="connsiteY6650" fmla="*/ 901450 h 6019653"/>
              <a:gd name="connsiteX6651" fmla="*/ 536862 w 7106314"/>
              <a:gd name="connsiteY6651" fmla="*/ 874452 h 6019653"/>
              <a:gd name="connsiteX6652" fmla="*/ 500783 w 7106314"/>
              <a:gd name="connsiteY6652" fmla="*/ 847453 h 6019653"/>
              <a:gd name="connsiteX6653" fmla="*/ 441613 w 7106314"/>
              <a:gd name="connsiteY6653" fmla="*/ 808455 h 6019653"/>
              <a:gd name="connsiteX6654" fmla="*/ 385329 w 7106314"/>
              <a:gd name="connsiteY6654" fmla="*/ 772457 h 6019653"/>
              <a:gd name="connsiteX6655" fmla="*/ 369454 w 7106314"/>
              <a:gd name="connsiteY6655" fmla="*/ 761958 h 6019653"/>
              <a:gd name="connsiteX6656" fmla="*/ 352136 w 7106314"/>
              <a:gd name="connsiteY6656" fmla="*/ 754458 h 6019653"/>
              <a:gd name="connsiteX6657" fmla="*/ 331931 w 7106314"/>
              <a:gd name="connsiteY6657" fmla="*/ 748459 h 6019653"/>
              <a:gd name="connsiteX6658" fmla="*/ 324716 w 7106314"/>
              <a:gd name="connsiteY6658" fmla="*/ 748459 h 6019653"/>
              <a:gd name="connsiteX6659" fmla="*/ 318943 w 7106314"/>
              <a:gd name="connsiteY6659" fmla="*/ 743959 h 6019653"/>
              <a:gd name="connsiteX6660" fmla="*/ 310284 w 7106314"/>
              <a:gd name="connsiteY6660" fmla="*/ 739459 h 6019653"/>
              <a:gd name="connsiteX6661" fmla="*/ 304512 w 7106314"/>
              <a:gd name="connsiteY6661" fmla="*/ 734959 h 6019653"/>
              <a:gd name="connsiteX6662" fmla="*/ 285749 w 7106314"/>
              <a:gd name="connsiteY6662" fmla="*/ 725960 h 6019653"/>
              <a:gd name="connsiteX6663" fmla="*/ 264102 w 7106314"/>
              <a:gd name="connsiteY6663" fmla="*/ 716960 h 6019653"/>
              <a:gd name="connsiteX6664" fmla="*/ 248227 w 7106314"/>
              <a:gd name="connsiteY6664" fmla="*/ 709461 h 6019653"/>
              <a:gd name="connsiteX6665" fmla="*/ 236682 w 7106314"/>
              <a:gd name="connsiteY6665" fmla="*/ 698961 h 6019653"/>
              <a:gd name="connsiteX6666" fmla="*/ 222250 w 7106314"/>
              <a:gd name="connsiteY6666" fmla="*/ 686962 h 6019653"/>
              <a:gd name="connsiteX6667" fmla="*/ 170295 w 7106314"/>
              <a:gd name="connsiteY6667" fmla="*/ 650964 h 6019653"/>
              <a:gd name="connsiteX6668" fmla="*/ 118341 w 7106314"/>
              <a:gd name="connsiteY6668" fmla="*/ 608966 h 6019653"/>
              <a:gd name="connsiteX6669" fmla="*/ 116899 w 7106314"/>
              <a:gd name="connsiteY6669" fmla="*/ 607467 h 6019653"/>
              <a:gd name="connsiteX6670" fmla="*/ 115454 w 7106314"/>
              <a:gd name="connsiteY6670" fmla="*/ 602966 h 6019653"/>
              <a:gd name="connsiteX6671" fmla="*/ 112568 w 7106314"/>
              <a:gd name="connsiteY6671" fmla="*/ 601467 h 6019653"/>
              <a:gd name="connsiteX6672" fmla="*/ 112568 w 7106314"/>
              <a:gd name="connsiteY6672" fmla="*/ 589468 h 6019653"/>
              <a:gd name="connsiteX6673" fmla="*/ 105353 w 7106314"/>
              <a:gd name="connsiteY6673" fmla="*/ 578968 h 6019653"/>
              <a:gd name="connsiteX6674" fmla="*/ 95250 w 7106314"/>
              <a:gd name="connsiteY6674" fmla="*/ 572968 h 6019653"/>
              <a:gd name="connsiteX6675" fmla="*/ 85148 w 7106314"/>
              <a:gd name="connsiteY6675" fmla="*/ 568469 h 6019653"/>
              <a:gd name="connsiteX6676" fmla="*/ 77932 w 7106314"/>
              <a:gd name="connsiteY6676" fmla="*/ 565469 h 6019653"/>
              <a:gd name="connsiteX6677" fmla="*/ 70716 w 7106314"/>
              <a:gd name="connsiteY6677" fmla="*/ 559469 h 6019653"/>
              <a:gd name="connsiteX6678" fmla="*/ 62057 w 7106314"/>
              <a:gd name="connsiteY6678" fmla="*/ 554969 h 6019653"/>
              <a:gd name="connsiteX6679" fmla="*/ 56285 w 7106314"/>
              <a:gd name="connsiteY6679" fmla="*/ 545970 h 6019653"/>
              <a:gd name="connsiteX6680" fmla="*/ 49068 w 7106314"/>
              <a:gd name="connsiteY6680" fmla="*/ 542970 h 6019653"/>
              <a:gd name="connsiteX6681" fmla="*/ 43296 w 7106314"/>
              <a:gd name="connsiteY6681" fmla="*/ 536970 h 6019653"/>
              <a:gd name="connsiteX6682" fmla="*/ 33194 w 7106314"/>
              <a:gd name="connsiteY6682" fmla="*/ 532471 h 6019653"/>
              <a:gd name="connsiteX6683" fmla="*/ 24535 w 7106314"/>
              <a:gd name="connsiteY6683" fmla="*/ 527971 h 6019653"/>
              <a:gd name="connsiteX6684" fmla="*/ 0 w 7106314"/>
              <a:gd name="connsiteY6684" fmla="*/ 514472 h 6019653"/>
              <a:gd name="connsiteX6685" fmla="*/ 2887 w 7106314"/>
              <a:gd name="connsiteY6685" fmla="*/ 508472 h 6019653"/>
              <a:gd name="connsiteX6686" fmla="*/ 57727 w 7106314"/>
              <a:gd name="connsiteY6686" fmla="*/ 536970 h 6019653"/>
              <a:gd name="connsiteX6687" fmla="*/ 112568 w 7106314"/>
              <a:gd name="connsiteY6687" fmla="*/ 565469 h 6019653"/>
              <a:gd name="connsiteX6688" fmla="*/ 148648 w 7106314"/>
              <a:gd name="connsiteY6688" fmla="*/ 584967 h 6019653"/>
              <a:gd name="connsiteX6689" fmla="*/ 181841 w 7106314"/>
              <a:gd name="connsiteY6689" fmla="*/ 605966 h 6019653"/>
              <a:gd name="connsiteX6690" fmla="*/ 217921 w 7106314"/>
              <a:gd name="connsiteY6690" fmla="*/ 623965 h 6019653"/>
              <a:gd name="connsiteX6691" fmla="*/ 222250 w 7106314"/>
              <a:gd name="connsiteY6691" fmla="*/ 617966 h 6019653"/>
              <a:gd name="connsiteX6692" fmla="*/ 145762 w 7106314"/>
              <a:gd name="connsiteY6692" fmla="*/ 559469 h 6019653"/>
              <a:gd name="connsiteX6693" fmla="*/ 150091 w 7106314"/>
              <a:gd name="connsiteY6693" fmla="*/ 554969 h 6019653"/>
              <a:gd name="connsiteX6694" fmla="*/ 178955 w 7106314"/>
              <a:gd name="connsiteY6694" fmla="*/ 566968 h 6019653"/>
              <a:gd name="connsiteX6695" fmla="*/ 204931 w 7106314"/>
              <a:gd name="connsiteY6695" fmla="*/ 583468 h 6019653"/>
              <a:gd name="connsiteX6696" fmla="*/ 216477 w 7106314"/>
              <a:gd name="connsiteY6696" fmla="*/ 590967 h 6019653"/>
              <a:gd name="connsiteX6697" fmla="*/ 228022 w 7106314"/>
              <a:gd name="connsiteY6697" fmla="*/ 596967 h 6019653"/>
              <a:gd name="connsiteX6698" fmla="*/ 232352 w 7106314"/>
              <a:gd name="connsiteY6698" fmla="*/ 599967 h 6019653"/>
              <a:gd name="connsiteX6699" fmla="*/ 236682 w 7106314"/>
              <a:gd name="connsiteY6699" fmla="*/ 601467 h 6019653"/>
              <a:gd name="connsiteX6700" fmla="*/ 238125 w 7106314"/>
              <a:gd name="connsiteY6700" fmla="*/ 602966 h 6019653"/>
              <a:gd name="connsiteX6701" fmla="*/ 242454 w 7106314"/>
              <a:gd name="connsiteY6701" fmla="*/ 607467 h 6019653"/>
              <a:gd name="connsiteX6702" fmla="*/ 242454 w 7106314"/>
              <a:gd name="connsiteY6702" fmla="*/ 613466 h 6019653"/>
              <a:gd name="connsiteX6703" fmla="*/ 243898 w 7106314"/>
              <a:gd name="connsiteY6703" fmla="*/ 614966 h 6019653"/>
              <a:gd name="connsiteX6704" fmla="*/ 248227 w 7106314"/>
              <a:gd name="connsiteY6704" fmla="*/ 617966 h 6019653"/>
              <a:gd name="connsiteX6705" fmla="*/ 252557 w 7106314"/>
              <a:gd name="connsiteY6705" fmla="*/ 622466 h 6019653"/>
              <a:gd name="connsiteX6706" fmla="*/ 254000 w 7106314"/>
              <a:gd name="connsiteY6706" fmla="*/ 623965 h 6019653"/>
              <a:gd name="connsiteX6707" fmla="*/ 297295 w 7106314"/>
              <a:gd name="connsiteY6707" fmla="*/ 650964 h 6019653"/>
              <a:gd name="connsiteX6708" fmla="*/ 339147 w 7106314"/>
              <a:gd name="connsiteY6708" fmla="*/ 676463 h 6019653"/>
              <a:gd name="connsiteX6709" fmla="*/ 379556 w 7106314"/>
              <a:gd name="connsiteY6709" fmla="*/ 709461 h 6019653"/>
              <a:gd name="connsiteX6710" fmla="*/ 382443 w 7106314"/>
              <a:gd name="connsiteY6710" fmla="*/ 713960 h 6019653"/>
              <a:gd name="connsiteX6711" fmla="*/ 388216 w 7106314"/>
              <a:gd name="connsiteY6711" fmla="*/ 715461 h 6019653"/>
              <a:gd name="connsiteX6712" fmla="*/ 393988 w 7106314"/>
              <a:gd name="connsiteY6712" fmla="*/ 716960 h 6019653"/>
              <a:gd name="connsiteX6713" fmla="*/ 398317 w 7106314"/>
              <a:gd name="connsiteY6713" fmla="*/ 709461 h 6019653"/>
              <a:gd name="connsiteX6714" fmla="*/ 402647 w 7106314"/>
              <a:gd name="connsiteY6714" fmla="*/ 700461 h 6019653"/>
              <a:gd name="connsiteX6715" fmla="*/ 391102 w 7106314"/>
              <a:gd name="connsiteY6715" fmla="*/ 694462 h 6019653"/>
              <a:gd name="connsiteX6716" fmla="*/ 385329 w 7106314"/>
              <a:gd name="connsiteY6716" fmla="*/ 685462 h 6019653"/>
              <a:gd name="connsiteX6717" fmla="*/ 382443 w 7106314"/>
              <a:gd name="connsiteY6717" fmla="*/ 674962 h 6019653"/>
              <a:gd name="connsiteX6718" fmla="*/ 379556 w 7106314"/>
              <a:gd name="connsiteY6718" fmla="*/ 664463 h 6019653"/>
              <a:gd name="connsiteX6719" fmla="*/ 372340 w 7106314"/>
              <a:gd name="connsiteY6719" fmla="*/ 656963 h 6019653"/>
              <a:gd name="connsiteX6720" fmla="*/ 379556 w 7106314"/>
              <a:gd name="connsiteY6720" fmla="*/ 643465 h 6019653"/>
              <a:gd name="connsiteX6721" fmla="*/ 382443 w 7106314"/>
              <a:gd name="connsiteY6721" fmla="*/ 631465 h 6019653"/>
              <a:gd name="connsiteX6722" fmla="*/ 391102 w 7106314"/>
              <a:gd name="connsiteY6722" fmla="*/ 629965 h 6019653"/>
              <a:gd name="connsiteX6723" fmla="*/ 399761 w 7106314"/>
              <a:gd name="connsiteY6723" fmla="*/ 629965 h 6019653"/>
              <a:gd name="connsiteX6724" fmla="*/ 399761 w 7106314"/>
              <a:gd name="connsiteY6724" fmla="*/ 635965 h 6019653"/>
              <a:gd name="connsiteX6725" fmla="*/ 402647 w 7106314"/>
              <a:gd name="connsiteY6725" fmla="*/ 641964 h 6019653"/>
              <a:gd name="connsiteX6726" fmla="*/ 402647 w 7106314"/>
              <a:gd name="connsiteY6726" fmla="*/ 646464 h 6019653"/>
              <a:gd name="connsiteX6727" fmla="*/ 402647 w 7106314"/>
              <a:gd name="connsiteY6727" fmla="*/ 650964 h 6019653"/>
              <a:gd name="connsiteX6728" fmla="*/ 404090 w 7106314"/>
              <a:gd name="connsiteY6728" fmla="*/ 653964 h 6019653"/>
              <a:gd name="connsiteX6729" fmla="*/ 424295 w 7106314"/>
              <a:gd name="connsiteY6729" fmla="*/ 682462 h 6019653"/>
              <a:gd name="connsiteX6730" fmla="*/ 447385 w 7106314"/>
              <a:gd name="connsiteY6730" fmla="*/ 706461 h 6019653"/>
              <a:gd name="connsiteX6731" fmla="*/ 474806 w 7106314"/>
              <a:gd name="connsiteY6731" fmla="*/ 728959 h 6019653"/>
              <a:gd name="connsiteX6732" fmla="*/ 484908 w 7106314"/>
              <a:gd name="connsiteY6732" fmla="*/ 734959 h 6019653"/>
              <a:gd name="connsiteX6733" fmla="*/ 493567 w 7106314"/>
              <a:gd name="connsiteY6733" fmla="*/ 740959 h 6019653"/>
              <a:gd name="connsiteX6734" fmla="*/ 500783 w 7106314"/>
              <a:gd name="connsiteY6734" fmla="*/ 745459 h 6019653"/>
              <a:gd name="connsiteX6735" fmla="*/ 506556 w 7106314"/>
              <a:gd name="connsiteY6735" fmla="*/ 748459 h 6019653"/>
              <a:gd name="connsiteX6736" fmla="*/ 513772 w 7106314"/>
              <a:gd name="connsiteY6736" fmla="*/ 748459 h 6019653"/>
              <a:gd name="connsiteX6737" fmla="*/ 476249 w 7106314"/>
              <a:gd name="connsiteY6737" fmla="*/ 703461 h 6019653"/>
              <a:gd name="connsiteX6738" fmla="*/ 480579 w 7106314"/>
              <a:gd name="connsiteY6738" fmla="*/ 703461 h 6019653"/>
              <a:gd name="connsiteX6739" fmla="*/ 486352 w 7106314"/>
              <a:gd name="connsiteY6739" fmla="*/ 703461 h 6019653"/>
              <a:gd name="connsiteX6740" fmla="*/ 490681 w 7106314"/>
              <a:gd name="connsiteY6740" fmla="*/ 704961 h 6019653"/>
              <a:gd name="connsiteX6741" fmla="*/ 536862 w 7106314"/>
              <a:gd name="connsiteY6741" fmla="*/ 727460 h 6019653"/>
              <a:gd name="connsiteX6742" fmla="*/ 541192 w 7106314"/>
              <a:gd name="connsiteY6742" fmla="*/ 728959 h 6019653"/>
              <a:gd name="connsiteX6743" fmla="*/ 545521 w 7106314"/>
              <a:gd name="connsiteY6743" fmla="*/ 728959 h 6019653"/>
              <a:gd name="connsiteX6744" fmla="*/ 551294 w 7106314"/>
              <a:gd name="connsiteY6744" fmla="*/ 727460 h 6019653"/>
              <a:gd name="connsiteX6745" fmla="*/ 558510 w 7106314"/>
              <a:gd name="connsiteY6745" fmla="*/ 725960 h 6019653"/>
              <a:gd name="connsiteX6746" fmla="*/ 557067 w 7106314"/>
              <a:gd name="connsiteY6746" fmla="*/ 721460 h 6019653"/>
              <a:gd name="connsiteX6747" fmla="*/ 557067 w 7106314"/>
              <a:gd name="connsiteY6747" fmla="*/ 716960 h 6019653"/>
              <a:gd name="connsiteX6748" fmla="*/ 554181 w 7106314"/>
              <a:gd name="connsiteY6748" fmla="*/ 713960 h 6019653"/>
              <a:gd name="connsiteX6749" fmla="*/ 552738 w 7106314"/>
              <a:gd name="connsiteY6749" fmla="*/ 709461 h 6019653"/>
              <a:gd name="connsiteX6750" fmla="*/ 548408 w 7106314"/>
              <a:gd name="connsiteY6750" fmla="*/ 704961 h 6019653"/>
              <a:gd name="connsiteX6751" fmla="*/ 545521 w 7106314"/>
              <a:gd name="connsiteY6751" fmla="*/ 703461 h 6019653"/>
              <a:gd name="connsiteX6752" fmla="*/ 541192 w 7106314"/>
              <a:gd name="connsiteY6752" fmla="*/ 698961 h 6019653"/>
              <a:gd name="connsiteX6753" fmla="*/ 539749 w 7106314"/>
              <a:gd name="connsiteY6753" fmla="*/ 694462 h 6019653"/>
              <a:gd name="connsiteX6754" fmla="*/ 536862 w 7106314"/>
              <a:gd name="connsiteY6754" fmla="*/ 691462 h 6019653"/>
              <a:gd name="connsiteX6755" fmla="*/ 531090 w 7106314"/>
              <a:gd name="connsiteY6755" fmla="*/ 674962 h 6019653"/>
              <a:gd name="connsiteX6756" fmla="*/ 523874 w 7106314"/>
              <a:gd name="connsiteY6756" fmla="*/ 662963 h 6019653"/>
              <a:gd name="connsiteX6757" fmla="*/ 512329 w 7106314"/>
              <a:gd name="connsiteY6757" fmla="*/ 652464 h 6019653"/>
              <a:gd name="connsiteX6758" fmla="*/ 497897 w 7106314"/>
              <a:gd name="connsiteY6758" fmla="*/ 643465 h 6019653"/>
              <a:gd name="connsiteX6759" fmla="*/ 492125 w 7106314"/>
              <a:gd name="connsiteY6759" fmla="*/ 637465 h 6019653"/>
              <a:gd name="connsiteX6760" fmla="*/ 486352 w 7106314"/>
              <a:gd name="connsiteY6760" fmla="*/ 631465 h 6019653"/>
              <a:gd name="connsiteX6761" fmla="*/ 512329 w 7106314"/>
              <a:gd name="connsiteY6761" fmla="*/ 641964 h 6019653"/>
              <a:gd name="connsiteX6762" fmla="*/ 536862 w 7106314"/>
              <a:gd name="connsiteY6762" fmla="*/ 658464 h 6019653"/>
              <a:gd name="connsiteX6763" fmla="*/ 557067 w 7106314"/>
              <a:gd name="connsiteY6763" fmla="*/ 671963 h 6019653"/>
              <a:gd name="connsiteX6764" fmla="*/ 578715 w 7106314"/>
              <a:gd name="connsiteY6764" fmla="*/ 682462 h 6019653"/>
              <a:gd name="connsiteX6765" fmla="*/ 603249 w 7106314"/>
              <a:gd name="connsiteY6765" fmla="*/ 685462 h 6019653"/>
              <a:gd name="connsiteX6766" fmla="*/ 607579 w 7106314"/>
              <a:gd name="connsiteY6766" fmla="*/ 685462 h 6019653"/>
              <a:gd name="connsiteX6767" fmla="*/ 611908 w 7106314"/>
              <a:gd name="connsiteY6767" fmla="*/ 682462 h 6019653"/>
              <a:gd name="connsiteX6768" fmla="*/ 617680 w 7106314"/>
              <a:gd name="connsiteY6768" fmla="*/ 682462 h 6019653"/>
              <a:gd name="connsiteX6769" fmla="*/ 613351 w 7106314"/>
              <a:gd name="connsiteY6769" fmla="*/ 674962 h 6019653"/>
              <a:gd name="connsiteX6770" fmla="*/ 607579 w 7106314"/>
              <a:gd name="connsiteY6770" fmla="*/ 665963 h 6019653"/>
              <a:gd name="connsiteX6771" fmla="*/ 603249 w 7106314"/>
              <a:gd name="connsiteY6771" fmla="*/ 658464 h 6019653"/>
              <a:gd name="connsiteX6772" fmla="*/ 622010 w 7106314"/>
              <a:gd name="connsiteY6772" fmla="*/ 656963 h 6019653"/>
              <a:gd name="connsiteX6773" fmla="*/ 639328 w 7106314"/>
              <a:gd name="connsiteY6773" fmla="*/ 656963 h 6019653"/>
              <a:gd name="connsiteX6774" fmla="*/ 639328 w 7106314"/>
              <a:gd name="connsiteY6774" fmla="*/ 652464 h 6019653"/>
              <a:gd name="connsiteX6775" fmla="*/ 636442 w 7106314"/>
              <a:gd name="connsiteY6775" fmla="*/ 646464 h 6019653"/>
              <a:gd name="connsiteX6776" fmla="*/ 636442 w 7106314"/>
              <a:gd name="connsiteY6776" fmla="*/ 640465 h 6019653"/>
              <a:gd name="connsiteX6777" fmla="*/ 655203 w 7106314"/>
              <a:gd name="connsiteY6777" fmla="*/ 641964 h 6019653"/>
              <a:gd name="connsiteX6778" fmla="*/ 673965 w 7106314"/>
              <a:gd name="connsiteY6778" fmla="*/ 646464 h 6019653"/>
              <a:gd name="connsiteX6779" fmla="*/ 669635 w 7106314"/>
              <a:gd name="connsiteY6779" fmla="*/ 640465 h 6019653"/>
              <a:gd name="connsiteX6780" fmla="*/ 666748 w 7106314"/>
              <a:gd name="connsiteY6780" fmla="*/ 634465 h 6019653"/>
              <a:gd name="connsiteX6781" fmla="*/ 663862 w 7106314"/>
              <a:gd name="connsiteY6781" fmla="*/ 631465 h 6019653"/>
              <a:gd name="connsiteX6782" fmla="*/ 650874 w 7106314"/>
              <a:gd name="connsiteY6782" fmla="*/ 614966 h 6019653"/>
              <a:gd name="connsiteX6783" fmla="*/ 640771 w 7106314"/>
              <a:gd name="connsiteY6783" fmla="*/ 593967 h 6019653"/>
              <a:gd name="connsiteX6784" fmla="*/ 639328 w 7106314"/>
              <a:gd name="connsiteY6784" fmla="*/ 574468 h 6019653"/>
              <a:gd name="connsiteX6785" fmla="*/ 642215 w 7106314"/>
              <a:gd name="connsiteY6785" fmla="*/ 559469 h 6019653"/>
              <a:gd name="connsiteX6786" fmla="*/ 656647 w 7106314"/>
              <a:gd name="connsiteY6786" fmla="*/ 530970 h 6019653"/>
              <a:gd name="connsiteX6787" fmla="*/ 672521 w 7106314"/>
              <a:gd name="connsiteY6787" fmla="*/ 509972 h 6019653"/>
              <a:gd name="connsiteX6788" fmla="*/ 695612 w 7106314"/>
              <a:gd name="connsiteY6788" fmla="*/ 491973 h 6019653"/>
              <a:gd name="connsiteX6789" fmla="*/ 702828 w 7106314"/>
              <a:gd name="connsiteY6789" fmla="*/ 490473 h 6019653"/>
              <a:gd name="connsiteX6790" fmla="*/ 712930 w 7106314"/>
              <a:gd name="connsiteY6790" fmla="*/ 485973 h 6019653"/>
              <a:gd name="connsiteX6791" fmla="*/ 746124 w 7106314"/>
              <a:gd name="connsiteY6791" fmla="*/ 475474 h 6019653"/>
              <a:gd name="connsiteX6792" fmla="*/ 754783 w 7106314"/>
              <a:gd name="connsiteY6792" fmla="*/ 475474 h 6019653"/>
              <a:gd name="connsiteX6793" fmla="*/ 761998 w 7106314"/>
              <a:gd name="connsiteY6793" fmla="*/ 470974 h 6019653"/>
              <a:gd name="connsiteX6794" fmla="*/ 769214 w 7106314"/>
              <a:gd name="connsiteY6794" fmla="*/ 469474 h 6019653"/>
              <a:gd name="connsiteX6795" fmla="*/ 767771 w 7106314"/>
              <a:gd name="connsiteY6795" fmla="*/ 475474 h 6019653"/>
              <a:gd name="connsiteX6796" fmla="*/ 766328 w 7106314"/>
              <a:gd name="connsiteY6796" fmla="*/ 481474 h 6019653"/>
              <a:gd name="connsiteX6797" fmla="*/ 763442 w 7106314"/>
              <a:gd name="connsiteY6797" fmla="*/ 485973 h 6019653"/>
              <a:gd name="connsiteX6798" fmla="*/ 773544 w 7106314"/>
              <a:gd name="connsiteY6798" fmla="*/ 482973 h 6019653"/>
              <a:gd name="connsiteX6799" fmla="*/ 779316 w 7106314"/>
              <a:gd name="connsiteY6799" fmla="*/ 481474 h 6019653"/>
              <a:gd name="connsiteX6800" fmla="*/ 783646 w 7106314"/>
              <a:gd name="connsiteY6800" fmla="*/ 476973 h 6019653"/>
              <a:gd name="connsiteX6801" fmla="*/ 787975 w 7106314"/>
              <a:gd name="connsiteY6801" fmla="*/ 470974 h 6019653"/>
              <a:gd name="connsiteX6802" fmla="*/ 789419 w 7106314"/>
              <a:gd name="connsiteY6802" fmla="*/ 463475 h 6019653"/>
              <a:gd name="connsiteX6803" fmla="*/ 789419 w 7106314"/>
              <a:gd name="connsiteY6803" fmla="*/ 452975 h 6019653"/>
              <a:gd name="connsiteX6804" fmla="*/ 793748 w 7106314"/>
              <a:gd name="connsiteY6804" fmla="*/ 451475 h 6019653"/>
              <a:gd name="connsiteX6805" fmla="*/ 796634 w 7106314"/>
              <a:gd name="connsiteY6805" fmla="*/ 448476 h 6019653"/>
              <a:gd name="connsiteX6806" fmla="*/ 800964 w 7106314"/>
              <a:gd name="connsiteY6806" fmla="*/ 448476 h 6019653"/>
              <a:gd name="connsiteX6807" fmla="*/ 805293 w 7106314"/>
              <a:gd name="connsiteY6807" fmla="*/ 446975 h 6019653"/>
              <a:gd name="connsiteX6808" fmla="*/ 806737 w 7106314"/>
              <a:gd name="connsiteY6808" fmla="*/ 445476 h 6019653"/>
              <a:gd name="connsiteX6809" fmla="*/ 811066 w 7106314"/>
              <a:gd name="connsiteY6809" fmla="*/ 440975 h 6019653"/>
              <a:gd name="connsiteX6810" fmla="*/ 811066 w 7106314"/>
              <a:gd name="connsiteY6810" fmla="*/ 434976 h 6019653"/>
              <a:gd name="connsiteX6811" fmla="*/ 812510 w 7106314"/>
              <a:gd name="connsiteY6811" fmla="*/ 434976 h 6019653"/>
              <a:gd name="connsiteX6812" fmla="*/ 816839 w 7106314"/>
              <a:gd name="connsiteY6812" fmla="*/ 433476 h 6019653"/>
              <a:gd name="connsiteX6813" fmla="*/ 821169 w 7106314"/>
              <a:gd name="connsiteY6813" fmla="*/ 433476 h 6019653"/>
              <a:gd name="connsiteX6814" fmla="*/ 824055 w 7106314"/>
              <a:gd name="connsiteY6814" fmla="*/ 430476 h 6019653"/>
              <a:gd name="connsiteX6815" fmla="*/ 842816 w 7106314"/>
              <a:gd name="connsiteY6815" fmla="*/ 424477 h 6019653"/>
              <a:gd name="connsiteX6816" fmla="*/ 855805 w 7106314"/>
              <a:gd name="connsiteY6816" fmla="*/ 412477 h 6019653"/>
              <a:gd name="connsiteX6817" fmla="*/ 865907 w 7106314"/>
              <a:gd name="connsiteY6817" fmla="*/ 395978 h 6019653"/>
              <a:gd name="connsiteX6818" fmla="*/ 851475 w 7106314"/>
              <a:gd name="connsiteY6818" fmla="*/ 370480 h 6019653"/>
              <a:gd name="connsiteX6819" fmla="*/ 845702 w 7106314"/>
              <a:gd name="connsiteY6819" fmla="*/ 341981 h 6019653"/>
              <a:gd name="connsiteX6820" fmla="*/ 844260 w 7106314"/>
              <a:gd name="connsiteY6820" fmla="*/ 335981 h 6019653"/>
              <a:gd name="connsiteX6821" fmla="*/ 839930 w 7106314"/>
              <a:gd name="connsiteY6821" fmla="*/ 326982 h 6019653"/>
              <a:gd name="connsiteX6822" fmla="*/ 837043 w 7106314"/>
              <a:gd name="connsiteY6822" fmla="*/ 320982 h 6019653"/>
              <a:gd name="connsiteX6823" fmla="*/ 832714 w 7106314"/>
              <a:gd name="connsiteY6823" fmla="*/ 314983 h 6019653"/>
              <a:gd name="connsiteX6824" fmla="*/ 829828 w 7106314"/>
              <a:gd name="connsiteY6824" fmla="*/ 307483 h 6019653"/>
              <a:gd name="connsiteX6825" fmla="*/ 829828 w 7106314"/>
              <a:gd name="connsiteY6825" fmla="*/ 302983 h 6019653"/>
              <a:gd name="connsiteX6826" fmla="*/ 832714 w 7106314"/>
              <a:gd name="connsiteY6826" fmla="*/ 296984 h 6019653"/>
              <a:gd name="connsiteX6827" fmla="*/ 838487 w 7106314"/>
              <a:gd name="connsiteY6827" fmla="*/ 293984 h 6019653"/>
              <a:gd name="connsiteX6828" fmla="*/ 844260 w 7106314"/>
              <a:gd name="connsiteY6828" fmla="*/ 292484 h 6019653"/>
              <a:gd name="connsiteX6829" fmla="*/ 855805 w 7106314"/>
              <a:gd name="connsiteY6829" fmla="*/ 292484 h 6019653"/>
              <a:gd name="connsiteX6830" fmla="*/ 865907 w 7106314"/>
              <a:gd name="connsiteY6830" fmla="*/ 292484 h 6019653"/>
              <a:gd name="connsiteX6831" fmla="*/ 870237 w 7106314"/>
              <a:gd name="connsiteY6831" fmla="*/ 292484 h 6019653"/>
              <a:gd name="connsiteX6832" fmla="*/ 873123 w 7106314"/>
              <a:gd name="connsiteY6832" fmla="*/ 293984 h 6019653"/>
              <a:gd name="connsiteX6833" fmla="*/ 876010 w 7106314"/>
              <a:gd name="connsiteY6833" fmla="*/ 293984 h 6019653"/>
              <a:gd name="connsiteX6834" fmla="*/ 877452 w 7106314"/>
              <a:gd name="connsiteY6834" fmla="*/ 296984 h 6019653"/>
              <a:gd name="connsiteX6835" fmla="*/ 890441 w 7106314"/>
              <a:gd name="connsiteY6835" fmla="*/ 314983 h 6019653"/>
              <a:gd name="connsiteX6836" fmla="*/ 909202 w 7106314"/>
              <a:gd name="connsiteY6836" fmla="*/ 326982 h 6019653"/>
              <a:gd name="connsiteX6837" fmla="*/ 926520 w 7106314"/>
              <a:gd name="connsiteY6837" fmla="*/ 337482 h 6019653"/>
              <a:gd name="connsiteX6838" fmla="*/ 943839 w 7106314"/>
              <a:gd name="connsiteY6838" fmla="*/ 349481 h 6019653"/>
              <a:gd name="connsiteX6839" fmla="*/ 965487 w 7106314"/>
              <a:gd name="connsiteY6839" fmla="*/ 364480 h 6019653"/>
              <a:gd name="connsiteX6840" fmla="*/ 988577 w 7106314"/>
              <a:gd name="connsiteY6840" fmla="*/ 376480 h 6019653"/>
              <a:gd name="connsiteX6841" fmla="*/ 1011668 w 7106314"/>
              <a:gd name="connsiteY6841" fmla="*/ 388479 h 6019653"/>
              <a:gd name="connsiteX6842" fmla="*/ 1020327 w 7106314"/>
              <a:gd name="connsiteY6842" fmla="*/ 394479 h 6019653"/>
              <a:gd name="connsiteX6843" fmla="*/ 1027543 w 7106314"/>
              <a:gd name="connsiteY6843" fmla="*/ 400478 h 6019653"/>
              <a:gd name="connsiteX6844" fmla="*/ 1052077 w 7106314"/>
              <a:gd name="connsiteY6844" fmla="*/ 413977 h 6019653"/>
              <a:gd name="connsiteX6845" fmla="*/ 1075168 w 7106314"/>
              <a:gd name="connsiteY6845" fmla="*/ 418477 h 6019653"/>
              <a:gd name="connsiteX6846" fmla="*/ 1099702 w 7106314"/>
              <a:gd name="connsiteY6846" fmla="*/ 412477 h 6019653"/>
              <a:gd name="connsiteX6847" fmla="*/ 1105474 w 7106314"/>
              <a:gd name="connsiteY6847" fmla="*/ 410977 h 6019653"/>
              <a:gd name="connsiteX6848" fmla="*/ 1114133 w 7106314"/>
              <a:gd name="connsiteY6848" fmla="*/ 410977 h 6019653"/>
              <a:gd name="connsiteX6849" fmla="*/ 1119906 w 7106314"/>
              <a:gd name="connsiteY6849" fmla="*/ 407977 h 6019653"/>
              <a:gd name="connsiteX6850" fmla="*/ 1124236 w 7106314"/>
              <a:gd name="connsiteY6850" fmla="*/ 407977 h 6019653"/>
              <a:gd name="connsiteX6851" fmla="*/ 1125679 w 7106314"/>
              <a:gd name="connsiteY6851" fmla="*/ 407977 h 6019653"/>
              <a:gd name="connsiteX6852" fmla="*/ 1130009 w 7106314"/>
              <a:gd name="connsiteY6852" fmla="*/ 407977 h 6019653"/>
              <a:gd name="connsiteX6853" fmla="*/ 1131452 w 7106314"/>
              <a:gd name="connsiteY6853" fmla="*/ 407977 h 6019653"/>
              <a:gd name="connsiteX6854" fmla="*/ 1141554 w 7106314"/>
              <a:gd name="connsiteY6854" fmla="*/ 400478 h 6019653"/>
              <a:gd name="connsiteX6855" fmla="*/ 1153100 w 7106314"/>
              <a:gd name="connsiteY6855" fmla="*/ 398978 h 6019653"/>
              <a:gd name="connsiteX6856" fmla="*/ 1164645 w 7106314"/>
              <a:gd name="connsiteY6856" fmla="*/ 400478 h 6019653"/>
              <a:gd name="connsiteX6857" fmla="*/ 1186292 w 7106314"/>
              <a:gd name="connsiteY6857" fmla="*/ 382479 h 6019653"/>
              <a:gd name="connsiteX6858" fmla="*/ 1207940 w 7106314"/>
              <a:gd name="connsiteY6858" fmla="*/ 364480 h 6019653"/>
              <a:gd name="connsiteX6859" fmla="*/ 1112691 w 7106314"/>
              <a:gd name="connsiteY6859" fmla="*/ 241487 h 6019653"/>
              <a:gd name="connsiteX6860" fmla="*/ 1118463 w 7106314"/>
              <a:gd name="connsiteY6860" fmla="*/ 238487 h 6019653"/>
              <a:gd name="connsiteX6861" fmla="*/ 1124236 w 7106314"/>
              <a:gd name="connsiteY6861" fmla="*/ 230987 h 6019653"/>
              <a:gd name="connsiteX6862" fmla="*/ 1130009 w 7106314"/>
              <a:gd name="connsiteY6862" fmla="*/ 227987 h 6019653"/>
              <a:gd name="connsiteX6863" fmla="*/ 1153100 w 7106314"/>
              <a:gd name="connsiteY6863" fmla="*/ 245986 h 6019653"/>
              <a:gd name="connsiteX6864" fmla="*/ 1176191 w 7106314"/>
              <a:gd name="connsiteY6864" fmla="*/ 266985 h 6019653"/>
              <a:gd name="connsiteX6865" fmla="*/ 1202168 w 7106314"/>
              <a:gd name="connsiteY6865" fmla="*/ 284984 h 6019653"/>
              <a:gd name="connsiteX6866" fmla="*/ 1231031 w 7106314"/>
              <a:gd name="connsiteY6866" fmla="*/ 298484 h 6019653"/>
              <a:gd name="connsiteX6867" fmla="*/ 1219487 w 7106314"/>
              <a:gd name="connsiteY6867" fmla="*/ 275985 h 6019653"/>
              <a:gd name="connsiteX6868" fmla="*/ 1209384 w 7106314"/>
              <a:gd name="connsiteY6868" fmla="*/ 257986 h 6019653"/>
              <a:gd name="connsiteX6869" fmla="*/ 1212270 w 7106314"/>
              <a:gd name="connsiteY6869" fmla="*/ 253486 h 6019653"/>
              <a:gd name="connsiteX6870" fmla="*/ 1242577 w 7106314"/>
              <a:gd name="connsiteY6870" fmla="*/ 269985 h 6019653"/>
              <a:gd name="connsiteX6871" fmla="*/ 1274327 w 7106314"/>
              <a:gd name="connsiteY6871" fmla="*/ 290984 h 6019653"/>
              <a:gd name="connsiteX6872" fmla="*/ 1303190 w 7106314"/>
              <a:gd name="connsiteY6872" fmla="*/ 307483 h 6019653"/>
              <a:gd name="connsiteX6873" fmla="*/ 1336383 w 7106314"/>
              <a:gd name="connsiteY6873" fmla="*/ 320982 h 6019653"/>
              <a:gd name="connsiteX6874" fmla="*/ 1340713 w 7106314"/>
              <a:gd name="connsiteY6874" fmla="*/ 314983 h 6019653"/>
              <a:gd name="connsiteX6875" fmla="*/ 1339270 w 7106314"/>
              <a:gd name="connsiteY6875" fmla="*/ 310483 h 6019653"/>
              <a:gd name="connsiteX6876" fmla="*/ 1336383 w 7106314"/>
              <a:gd name="connsiteY6876" fmla="*/ 304484 h 6019653"/>
              <a:gd name="connsiteX6877" fmla="*/ 1333497 w 7106314"/>
              <a:gd name="connsiteY6877" fmla="*/ 301484 h 6019653"/>
              <a:gd name="connsiteX6878" fmla="*/ 1257009 w 7106314"/>
              <a:gd name="connsiteY6878" fmla="*/ 224988 h 6019653"/>
              <a:gd name="connsiteX6879" fmla="*/ 1242577 w 7106314"/>
              <a:gd name="connsiteY6879" fmla="*/ 212988 h 6019653"/>
              <a:gd name="connsiteX6880" fmla="*/ 1229588 w 7106314"/>
              <a:gd name="connsiteY6880" fmla="*/ 203989 h 6019653"/>
              <a:gd name="connsiteX6881" fmla="*/ 1213713 w 7106314"/>
              <a:gd name="connsiteY6881" fmla="*/ 196490 h 6019653"/>
              <a:gd name="connsiteX6882" fmla="*/ 1196395 w 7106314"/>
              <a:gd name="connsiteY6882" fmla="*/ 194989 h 6019653"/>
              <a:gd name="connsiteX6883" fmla="*/ 1190622 w 7106314"/>
              <a:gd name="connsiteY6883" fmla="*/ 193490 h 6019653"/>
              <a:gd name="connsiteX6884" fmla="*/ 1186292 w 7106314"/>
              <a:gd name="connsiteY6884" fmla="*/ 190490 h 6019653"/>
              <a:gd name="connsiteX6885" fmla="*/ 1181963 w 7106314"/>
              <a:gd name="connsiteY6885" fmla="*/ 187490 h 6019653"/>
              <a:gd name="connsiteX6886" fmla="*/ 1193509 w 7106314"/>
              <a:gd name="connsiteY6886" fmla="*/ 178491 h 6019653"/>
              <a:gd name="connsiteX6887" fmla="*/ 1207940 w 7106314"/>
              <a:gd name="connsiteY6887" fmla="*/ 175491 h 6019653"/>
              <a:gd name="connsiteX6888" fmla="*/ 1226701 w 7106314"/>
              <a:gd name="connsiteY6888" fmla="*/ 176990 h 6019653"/>
              <a:gd name="connsiteX6889" fmla="*/ 1248349 w 7106314"/>
              <a:gd name="connsiteY6889" fmla="*/ 182990 h 6019653"/>
              <a:gd name="connsiteX6890" fmla="*/ 1275769 w 7106314"/>
              <a:gd name="connsiteY6890" fmla="*/ 194989 h 6019653"/>
              <a:gd name="connsiteX6891" fmla="*/ 1223815 w 7106314"/>
              <a:gd name="connsiteY6891" fmla="*/ 140992 h 6019653"/>
              <a:gd name="connsiteX6892" fmla="*/ 1166088 w 7106314"/>
              <a:gd name="connsiteY6892" fmla="*/ 91495 h 6019653"/>
              <a:gd name="connsiteX6893" fmla="*/ 1108361 w 7106314"/>
              <a:gd name="connsiteY6893" fmla="*/ 44998 h 6019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</a:cxnLst>
            <a:rect l="l" t="t" r="r" b="b"/>
            <a:pathLst>
              <a:path w="7106314" h="6019653">
                <a:moveTo>
                  <a:pt x="5042569" y="5406187"/>
                </a:moveTo>
                <a:lnTo>
                  <a:pt x="5044013" y="5406187"/>
                </a:lnTo>
                <a:lnTo>
                  <a:pt x="5044085" y="5406830"/>
                </a:lnTo>
                <a:close/>
                <a:moveTo>
                  <a:pt x="3872047" y="5248207"/>
                </a:moveTo>
                <a:lnTo>
                  <a:pt x="3872047" y="5249706"/>
                </a:lnTo>
                <a:lnTo>
                  <a:pt x="3871537" y="5249442"/>
                </a:lnTo>
                <a:close/>
                <a:moveTo>
                  <a:pt x="4183773" y="5179211"/>
                </a:moveTo>
                <a:lnTo>
                  <a:pt x="4185216" y="5179211"/>
                </a:lnTo>
                <a:lnTo>
                  <a:pt x="4185345" y="5179700"/>
                </a:lnTo>
                <a:close/>
                <a:moveTo>
                  <a:pt x="2737709" y="4953724"/>
                </a:moveTo>
                <a:lnTo>
                  <a:pt x="2740595" y="4955723"/>
                </a:lnTo>
                <a:lnTo>
                  <a:pt x="2737709" y="4955723"/>
                </a:lnTo>
                <a:close/>
                <a:moveTo>
                  <a:pt x="6770053" y="4095260"/>
                </a:moveTo>
                <a:lnTo>
                  <a:pt x="6772939" y="4098260"/>
                </a:lnTo>
                <a:lnTo>
                  <a:pt x="6771163" y="4096876"/>
                </a:lnTo>
                <a:close/>
                <a:moveTo>
                  <a:pt x="6458327" y="3204310"/>
                </a:moveTo>
                <a:lnTo>
                  <a:pt x="6459129" y="3205977"/>
                </a:lnTo>
                <a:lnTo>
                  <a:pt x="6458327" y="3205811"/>
                </a:lnTo>
                <a:close/>
                <a:moveTo>
                  <a:pt x="697056" y="3182889"/>
                </a:moveTo>
                <a:lnTo>
                  <a:pt x="697056" y="3185822"/>
                </a:lnTo>
                <a:lnTo>
                  <a:pt x="699942" y="3190322"/>
                </a:lnTo>
                <a:lnTo>
                  <a:pt x="701385" y="3191821"/>
                </a:lnTo>
                <a:lnTo>
                  <a:pt x="702828" y="3191821"/>
                </a:lnTo>
                <a:lnTo>
                  <a:pt x="707157" y="3191821"/>
                </a:lnTo>
                <a:lnTo>
                  <a:pt x="712036" y="3185301"/>
                </a:lnTo>
                <a:lnTo>
                  <a:pt x="704377" y="3183311"/>
                </a:lnTo>
                <a:close/>
                <a:moveTo>
                  <a:pt x="6399157" y="2827832"/>
                </a:moveTo>
                <a:lnTo>
                  <a:pt x="6394277" y="2834352"/>
                </a:lnTo>
                <a:lnTo>
                  <a:pt x="6401937" y="2836342"/>
                </a:lnTo>
                <a:lnTo>
                  <a:pt x="6409259" y="2836764"/>
                </a:lnTo>
                <a:lnTo>
                  <a:pt x="6409259" y="2833832"/>
                </a:lnTo>
                <a:lnTo>
                  <a:pt x="6406373" y="2829331"/>
                </a:lnTo>
                <a:lnTo>
                  <a:pt x="6404929" y="2827832"/>
                </a:lnTo>
                <a:lnTo>
                  <a:pt x="6403486" y="2827832"/>
                </a:lnTo>
                <a:close/>
                <a:moveTo>
                  <a:pt x="647186" y="2813677"/>
                </a:moveTo>
                <a:lnTo>
                  <a:pt x="647988" y="2813843"/>
                </a:lnTo>
                <a:lnTo>
                  <a:pt x="647988" y="2815343"/>
                </a:lnTo>
                <a:close/>
                <a:moveTo>
                  <a:pt x="333375" y="1921393"/>
                </a:moveTo>
                <a:lnTo>
                  <a:pt x="335151" y="1922777"/>
                </a:lnTo>
                <a:lnTo>
                  <a:pt x="336261" y="1924393"/>
                </a:lnTo>
                <a:close/>
                <a:moveTo>
                  <a:pt x="4365719" y="1063931"/>
                </a:moveTo>
                <a:lnTo>
                  <a:pt x="4368605" y="1063931"/>
                </a:lnTo>
                <a:lnTo>
                  <a:pt x="4368605" y="1065930"/>
                </a:lnTo>
                <a:close/>
                <a:moveTo>
                  <a:pt x="2920969" y="839953"/>
                </a:moveTo>
                <a:lnTo>
                  <a:pt x="2922541" y="840443"/>
                </a:lnTo>
                <a:lnTo>
                  <a:pt x="2921098" y="840443"/>
                </a:lnTo>
                <a:close/>
                <a:moveTo>
                  <a:pt x="3234268" y="769947"/>
                </a:moveTo>
                <a:lnTo>
                  <a:pt x="3234778" y="770212"/>
                </a:lnTo>
                <a:lnTo>
                  <a:pt x="3234268" y="771446"/>
                </a:lnTo>
                <a:close/>
                <a:moveTo>
                  <a:pt x="2062229" y="612824"/>
                </a:moveTo>
                <a:lnTo>
                  <a:pt x="2063744" y="613466"/>
                </a:lnTo>
                <a:lnTo>
                  <a:pt x="2062302" y="613466"/>
                </a:lnTo>
                <a:close/>
                <a:moveTo>
                  <a:pt x="1047747" y="0"/>
                </a:moveTo>
                <a:lnTo>
                  <a:pt x="1066509" y="6000"/>
                </a:lnTo>
                <a:lnTo>
                  <a:pt x="1088156" y="17999"/>
                </a:lnTo>
                <a:lnTo>
                  <a:pt x="1112691" y="34499"/>
                </a:lnTo>
                <a:lnTo>
                  <a:pt x="1269997" y="154492"/>
                </a:lnTo>
                <a:lnTo>
                  <a:pt x="1281543" y="161991"/>
                </a:lnTo>
                <a:lnTo>
                  <a:pt x="1295974" y="167991"/>
                </a:lnTo>
                <a:lnTo>
                  <a:pt x="1324837" y="181490"/>
                </a:lnTo>
                <a:lnTo>
                  <a:pt x="1353701" y="193490"/>
                </a:lnTo>
                <a:lnTo>
                  <a:pt x="1385451" y="203989"/>
                </a:lnTo>
                <a:lnTo>
                  <a:pt x="1417201" y="205489"/>
                </a:lnTo>
                <a:lnTo>
                  <a:pt x="1434519" y="206989"/>
                </a:lnTo>
                <a:lnTo>
                  <a:pt x="1451837" y="206989"/>
                </a:lnTo>
                <a:lnTo>
                  <a:pt x="1469155" y="205489"/>
                </a:lnTo>
                <a:lnTo>
                  <a:pt x="1474928" y="203989"/>
                </a:lnTo>
                <a:lnTo>
                  <a:pt x="1479258" y="203989"/>
                </a:lnTo>
                <a:lnTo>
                  <a:pt x="1485031" y="205489"/>
                </a:lnTo>
                <a:lnTo>
                  <a:pt x="1490803" y="205489"/>
                </a:lnTo>
                <a:lnTo>
                  <a:pt x="1496576" y="206989"/>
                </a:lnTo>
                <a:lnTo>
                  <a:pt x="1512451" y="206989"/>
                </a:lnTo>
                <a:lnTo>
                  <a:pt x="1526882" y="206989"/>
                </a:lnTo>
                <a:lnTo>
                  <a:pt x="1539871" y="199489"/>
                </a:lnTo>
                <a:lnTo>
                  <a:pt x="1544200" y="194989"/>
                </a:lnTo>
                <a:lnTo>
                  <a:pt x="1549973" y="193490"/>
                </a:lnTo>
                <a:lnTo>
                  <a:pt x="1554303" y="193490"/>
                </a:lnTo>
                <a:lnTo>
                  <a:pt x="1557190" y="194989"/>
                </a:lnTo>
                <a:lnTo>
                  <a:pt x="1562962" y="196490"/>
                </a:lnTo>
                <a:lnTo>
                  <a:pt x="1567291" y="203989"/>
                </a:lnTo>
                <a:lnTo>
                  <a:pt x="1571621" y="206989"/>
                </a:lnTo>
                <a:lnTo>
                  <a:pt x="1575950" y="211489"/>
                </a:lnTo>
                <a:lnTo>
                  <a:pt x="1581723" y="211489"/>
                </a:lnTo>
                <a:lnTo>
                  <a:pt x="1587496" y="211489"/>
                </a:lnTo>
                <a:lnTo>
                  <a:pt x="1593269" y="211489"/>
                </a:lnTo>
                <a:lnTo>
                  <a:pt x="1596155" y="209988"/>
                </a:lnTo>
                <a:lnTo>
                  <a:pt x="1603371" y="209988"/>
                </a:lnTo>
                <a:lnTo>
                  <a:pt x="1609144" y="209988"/>
                </a:lnTo>
                <a:lnTo>
                  <a:pt x="1612030" y="211489"/>
                </a:lnTo>
                <a:lnTo>
                  <a:pt x="1617803" y="212988"/>
                </a:lnTo>
                <a:lnTo>
                  <a:pt x="1622132" y="217488"/>
                </a:lnTo>
                <a:lnTo>
                  <a:pt x="1639450" y="221988"/>
                </a:lnTo>
                <a:lnTo>
                  <a:pt x="1655326" y="229488"/>
                </a:lnTo>
                <a:lnTo>
                  <a:pt x="1671200" y="238487"/>
                </a:lnTo>
                <a:lnTo>
                  <a:pt x="1678416" y="238487"/>
                </a:lnTo>
                <a:lnTo>
                  <a:pt x="1684189" y="238487"/>
                </a:lnTo>
                <a:lnTo>
                  <a:pt x="1692848" y="238487"/>
                </a:lnTo>
                <a:lnTo>
                  <a:pt x="1700064" y="244487"/>
                </a:lnTo>
                <a:lnTo>
                  <a:pt x="1705836" y="250487"/>
                </a:lnTo>
                <a:lnTo>
                  <a:pt x="1714495" y="256486"/>
                </a:lnTo>
                <a:lnTo>
                  <a:pt x="1726041" y="257986"/>
                </a:lnTo>
                <a:lnTo>
                  <a:pt x="1715939" y="245986"/>
                </a:lnTo>
                <a:lnTo>
                  <a:pt x="1704394" y="239987"/>
                </a:lnTo>
                <a:lnTo>
                  <a:pt x="1692848" y="238487"/>
                </a:lnTo>
                <a:lnTo>
                  <a:pt x="1689962" y="233987"/>
                </a:lnTo>
                <a:lnTo>
                  <a:pt x="1687076" y="227987"/>
                </a:lnTo>
                <a:lnTo>
                  <a:pt x="1682746" y="223488"/>
                </a:lnTo>
                <a:lnTo>
                  <a:pt x="1681303" y="218988"/>
                </a:lnTo>
                <a:lnTo>
                  <a:pt x="1678416" y="212988"/>
                </a:lnTo>
                <a:lnTo>
                  <a:pt x="1678416" y="209988"/>
                </a:lnTo>
                <a:lnTo>
                  <a:pt x="1678416" y="203989"/>
                </a:lnTo>
                <a:lnTo>
                  <a:pt x="1682746" y="199489"/>
                </a:lnTo>
                <a:lnTo>
                  <a:pt x="1682746" y="194989"/>
                </a:lnTo>
                <a:lnTo>
                  <a:pt x="1682746" y="190490"/>
                </a:lnTo>
                <a:lnTo>
                  <a:pt x="1682746" y="187490"/>
                </a:lnTo>
                <a:lnTo>
                  <a:pt x="1682746" y="181490"/>
                </a:lnTo>
                <a:lnTo>
                  <a:pt x="1698621" y="182990"/>
                </a:lnTo>
                <a:lnTo>
                  <a:pt x="1714495" y="188990"/>
                </a:lnTo>
                <a:lnTo>
                  <a:pt x="1730371" y="193490"/>
                </a:lnTo>
                <a:lnTo>
                  <a:pt x="1747689" y="187490"/>
                </a:lnTo>
                <a:lnTo>
                  <a:pt x="1747689" y="176990"/>
                </a:lnTo>
                <a:lnTo>
                  <a:pt x="1747689" y="167991"/>
                </a:lnTo>
                <a:lnTo>
                  <a:pt x="1749132" y="161991"/>
                </a:lnTo>
                <a:lnTo>
                  <a:pt x="1750575" y="158991"/>
                </a:lnTo>
                <a:lnTo>
                  <a:pt x="1754904" y="155991"/>
                </a:lnTo>
                <a:lnTo>
                  <a:pt x="1760677" y="155991"/>
                </a:lnTo>
                <a:lnTo>
                  <a:pt x="1769336" y="158991"/>
                </a:lnTo>
                <a:lnTo>
                  <a:pt x="1808302" y="167991"/>
                </a:lnTo>
                <a:lnTo>
                  <a:pt x="1847268" y="184490"/>
                </a:lnTo>
                <a:lnTo>
                  <a:pt x="1870359" y="194989"/>
                </a:lnTo>
                <a:lnTo>
                  <a:pt x="1896336" y="203989"/>
                </a:lnTo>
                <a:lnTo>
                  <a:pt x="1887677" y="209988"/>
                </a:lnTo>
                <a:lnTo>
                  <a:pt x="1877575" y="209988"/>
                </a:lnTo>
                <a:lnTo>
                  <a:pt x="1868916" y="206989"/>
                </a:lnTo>
                <a:lnTo>
                  <a:pt x="1858813" y="206989"/>
                </a:lnTo>
                <a:lnTo>
                  <a:pt x="1884790" y="223488"/>
                </a:lnTo>
                <a:lnTo>
                  <a:pt x="1909325" y="238487"/>
                </a:lnTo>
                <a:lnTo>
                  <a:pt x="1935302" y="251986"/>
                </a:lnTo>
                <a:lnTo>
                  <a:pt x="1958393" y="269985"/>
                </a:lnTo>
                <a:lnTo>
                  <a:pt x="1958393" y="272985"/>
                </a:lnTo>
                <a:lnTo>
                  <a:pt x="1958393" y="274485"/>
                </a:lnTo>
                <a:lnTo>
                  <a:pt x="1958393" y="275985"/>
                </a:lnTo>
                <a:lnTo>
                  <a:pt x="1913654" y="274485"/>
                </a:lnTo>
                <a:lnTo>
                  <a:pt x="1909325" y="274485"/>
                </a:lnTo>
                <a:lnTo>
                  <a:pt x="1907881" y="272985"/>
                </a:lnTo>
                <a:lnTo>
                  <a:pt x="1892007" y="256486"/>
                </a:lnTo>
                <a:lnTo>
                  <a:pt x="1874689" y="245986"/>
                </a:lnTo>
                <a:lnTo>
                  <a:pt x="1854484" y="239987"/>
                </a:lnTo>
                <a:lnTo>
                  <a:pt x="1835722" y="233987"/>
                </a:lnTo>
                <a:lnTo>
                  <a:pt x="1815518" y="224988"/>
                </a:lnTo>
                <a:lnTo>
                  <a:pt x="1814075" y="224988"/>
                </a:lnTo>
                <a:lnTo>
                  <a:pt x="1808302" y="224988"/>
                </a:lnTo>
                <a:lnTo>
                  <a:pt x="1803972" y="227987"/>
                </a:lnTo>
                <a:lnTo>
                  <a:pt x="1799643" y="229488"/>
                </a:lnTo>
                <a:lnTo>
                  <a:pt x="1799643" y="233987"/>
                </a:lnTo>
                <a:lnTo>
                  <a:pt x="1799643" y="235487"/>
                </a:lnTo>
                <a:lnTo>
                  <a:pt x="1799643" y="241487"/>
                </a:lnTo>
                <a:lnTo>
                  <a:pt x="1802530" y="245986"/>
                </a:lnTo>
                <a:lnTo>
                  <a:pt x="1824177" y="292484"/>
                </a:lnTo>
                <a:lnTo>
                  <a:pt x="1814075" y="293984"/>
                </a:lnTo>
                <a:lnTo>
                  <a:pt x="1811189" y="296984"/>
                </a:lnTo>
                <a:lnTo>
                  <a:pt x="1811189" y="298484"/>
                </a:lnTo>
                <a:lnTo>
                  <a:pt x="1808302" y="314983"/>
                </a:lnTo>
                <a:lnTo>
                  <a:pt x="1809745" y="329982"/>
                </a:lnTo>
                <a:lnTo>
                  <a:pt x="1818404" y="341981"/>
                </a:lnTo>
                <a:lnTo>
                  <a:pt x="1831393" y="350980"/>
                </a:lnTo>
                <a:lnTo>
                  <a:pt x="1881904" y="388479"/>
                </a:lnTo>
                <a:lnTo>
                  <a:pt x="1930972" y="427477"/>
                </a:lnTo>
                <a:lnTo>
                  <a:pt x="1974267" y="461974"/>
                </a:lnTo>
                <a:lnTo>
                  <a:pt x="1975711" y="463475"/>
                </a:lnTo>
                <a:lnTo>
                  <a:pt x="1978597" y="464974"/>
                </a:lnTo>
                <a:lnTo>
                  <a:pt x="1978597" y="469474"/>
                </a:lnTo>
                <a:lnTo>
                  <a:pt x="1980040" y="473974"/>
                </a:lnTo>
                <a:lnTo>
                  <a:pt x="1985813" y="481474"/>
                </a:lnTo>
                <a:lnTo>
                  <a:pt x="1991586" y="491973"/>
                </a:lnTo>
                <a:lnTo>
                  <a:pt x="1997358" y="487473"/>
                </a:lnTo>
                <a:lnTo>
                  <a:pt x="2001688" y="482973"/>
                </a:lnTo>
                <a:lnTo>
                  <a:pt x="2003131" y="479973"/>
                </a:lnTo>
                <a:lnTo>
                  <a:pt x="2011790" y="482973"/>
                </a:lnTo>
                <a:lnTo>
                  <a:pt x="2024779" y="493473"/>
                </a:lnTo>
                <a:lnTo>
                  <a:pt x="2040654" y="502472"/>
                </a:lnTo>
                <a:lnTo>
                  <a:pt x="2057972" y="508472"/>
                </a:lnTo>
                <a:lnTo>
                  <a:pt x="2062302" y="508472"/>
                </a:lnTo>
                <a:lnTo>
                  <a:pt x="2066631" y="511472"/>
                </a:lnTo>
                <a:lnTo>
                  <a:pt x="2068074" y="515971"/>
                </a:lnTo>
                <a:lnTo>
                  <a:pt x="2075290" y="532471"/>
                </a:lnTo>
                <a:lnTo>
                  <a:pt x="2083949" y="550470"/>
                </a:lnTo>
                <a:lnTo>
                  <a:pt x="2059415" y="550470"/>
                </a:lnTo>
                <a:lnTo>
                  <a:pt x="2059415" y="554969"/>
                </a:lnTo>
                <a:lnTo>
                  <a:pt x="2059415" y="556469"/>
                </a:lnTo>
                <a:lnTo>
                  <a:pt x="2059415" y="559469"/>
                </a:lnTo>
                <a:lnTo>
                  <a:pt x="2091165" y="584967"/>
                </a:lnTo>
                <a:lnTo>
                  <a:pt x="2122915" y="613466"/>
                </a:lnTo>
                <a:lnTo>
                  <a:pt x="2167653" y="646464"/>
                </a:lnTo>
                <a:lnTo>
                  <a:pt x="2212392" y="677962"/>
                </a:lnTo>
                <a:lnTo>
                  <a:pt x="2226824" y="688462"/>
                </a:lnTo>
                <a:lnTo>
                  <a:pt x="2241256" y="698961"/>
                </a:lnTo>
                <a:lnTo>
                  <a:pt x="2255688" y="709461"/>
                </a:lnTo>
                <a:lnTo>
                  <a:pt x="2267233" y="725960"/>
                </a:lnTo>
                <a:lnTo>
                  <a:pt x="2268676" y="728959"/>
                </a:lnTo>
                <a:lnTo>
                  <a:pt x="2274448" y="731959"/>
                </a:lnTo>
                <a:lnTo>
                  <a:pt x="2278778" y="733460"/>
                </a:lnTo>
                <a:lnTo>
                  <a:pt x="2284551" y="737959"/>
                </a:lnTo>
                <a:lnTo>
                  <a:pt x="2290324" y="739459"/>
                </a:lnTo>
                <a:lnTo>
                  <a:pt x="2311971" y="754458"/>
                </a:lnTo>
                <a:lnTo>
                  <a:pt x="2327846" y="776957"/>
                </a:lnTo>
                <a:lnTo>
                  <a:pt x="2329289" y="779957"/>
                </a:lnTo>
                <a:lnTo>
                  <a:pt x="2329289" y="785956"/>
                </a:lnTo>
                <a:lnTo>
                  <a:pt x="2327846" y="791956"/>
                </a:lnTo>
                <a:lnTo>
                  <a:pt x="2320630" y="776957"/>
                </a:lnTo>
                <a:lnTo>
                  <a:pt x="2316301" y="778457"/>
                </a:lnTo>
                <a:lnTo>
                  <a:pt x="2314857" y="779957"/>
                </a:lnTo>
                <a:lnTo>
                  <a:pt x="2314857" y="782956"/>
                </a:lnTo>
                <a:lnTo>
                  <a:pt x="2287437" y="772457"/>
                </a:lnTo>
                <a:lnTo>
                  <a:pt x="2262903" y="763458"/>
                </a:lnTo>
                <a:lnTo>
                  <a:pt x="2255688" y="761958"/>
                </a:lnTo>
                <a:lnTo>
                  <a:pt x="2249915" y="757458"/>
                </a:lnTo>
                <a:lnTo>
                  <a:pt x="2245585" y="754458"/>
                </a:lnTo>
                <a:lnTo>
                  <a:pt x="2241256" y="749958"/>
                </a:lnTo>
                <a:lnTo>
                  <a:pt x="2239812" y="743959"/>
                </a:lnTo>
                <a:lnTo>
                  <a:pt x="2238369" y="734959"/>
                </a:lnTo>
                <a:lnTo>
                  <a:pt x="2238369" y="722960"/>
                </a:lnTo>
                <a:lnTo>
                  <a:pt x="2229710" y="713960"/>
                </a:lnTo>
                <a:lnTo>
                  <a:pt x="2218165" y="700461"/>
                </a:lnTo>
                <a:lnTo>
                  <a:pt x="2221051" y="709461"/>
                </a:lnTo>
                <a:lnTo>
                  <a:pt x="2222494" y="715461"/>
                </a:lnTo>
                <a:lnTo>
                  <a:pt x="2222494" y="721460"/>
                </a:lnTo>
                <a:lnTo>
                  <a:pt x="2216721" y="721460"/>
                </a:lnTo>
                <a:lnTo>
                  <a:pt x="2210949" y="721460"/>
                </a:lnTo>
                <a:lnTo>
                  <a:pt x="2206619" y="716960"/>
                </a:lnTo>
                <a:lnTo>
                  <a:pt x="2202289" y="713960"/>
                </a:lnTo>
                <a:lnTo>
                  <a:pt x="2202289" y="709461"/>
                </a:lnTo>
                <a:lnTo>
                  <a:pt x="2200847" y="694462"/>
                </a:lnTo>
                <a:lnTo>
                  <a:pt x="2193630" y="685462"/>
                </a:lnTo>
                <a:lnTo>
                  <a:pt x="2184971" y="676463"/>
                </a:lnTo>
                <a:lnTo>
                  <a:pt x="2174870" y="670463"/>
                </a:lnTo>
                <a:lnTo>
                  <a:pt x="2130131" y="631465"/>
                </a:lnTo>
                <a:lnTo>
                  <a:pt x="2081063" y="596967"/>
                </a:lnTo>
                <a:lnTo>
                  <a:pt x="2075290" y="593967"/>
                </a:lnTo>
                <a:lnTo>
                  <a:pt x="2068074" y="590967"/>
                </a:lnTo>
                <a:lnTo>
                  <a:pt x="2059613" y="589711"/>
                </a:lnTo>
                <a:lnTo>
                  <a:pt x="2059415" y="587967"/>
                </a:lnTo>
                <a:lnTo>
                  <a:pt x="2057972" y="586468"/>
                </a:lnTo>
                <a:lnTo>
                  <a:pt x="2057972" y="583468"/>
                </a:lnTo>
                <a:lnTo>
                  <a:pt x="2057972" y="580468"/>
                </a:lnTo>
                <a:lnTo>
                  <a:pt x="2056529" y="578968"/>
                </a:lnTo>
                <a:lnTo>
                  <a:pt x="2052199" y="577468"/>
                </a:lnTo>
                <a:lnTo>
                  <a:pt x="2047870" y="577468"/>
                </a:lnTo>
                <a:lnTo>
                  <a:pt x="2042097" y="577468"/>
                </a:lnTo>
                <a:lnTo>
                  <a:pt x="2047870" y="580468"/>
                </a:lnTo>
                <a:lnTo>
                  <a:pt x="2052199" y="583468"/>
                </a:lnTo>
                <a:lnTo>
                  <a:pt x="2056529" y="584967"/>
                </a:lnTo>
                <a:lnTo>
                  <a:pt x="2057972" y="586468"/>
                </a:lnTo>
                <a:lnTo>
                  <a:pt x="2057972" y="589468"/>
                </a:lnTo>
                <a:lnTo>
                  <a:pt x="2059613" y="589711"/>
                </a:lnTo>
                <a:lnTo>
                  <a:pt x="2062229" y="612824"/>
                </a:lnTo>
                <a:lnTo>
                  <a:pt x="2024779" y="596967"/>
                </a:lnTo>
                <a:lnTo>
                  <a:pt x="1984370" y="580468"/>
                </a:lnTo>
                <a:lnTo>
                  <a:pt x="1981484" y="590967"/>
                </a:lnTo>
                <a:lnTo>
                  <a:pt x="1978597" y="601467"/>
                </a:lnTo>
                <a:lnTo>
                  <a:pt x="1932416" y="572968"/>
                </a:lnTo>
                <a:lnTo>
                  <a:pt x="1929529" y="577468"/>
                </a:lnTo>
                <a:lnTo>
                  <a:pt x="1936745" y="580468"/>
                </a:lnTo>
                <a:lnTo>
                  <a:pt x="1945404" y="584967"/>
                </a:lnTo>
                <a:lnTo>
                  <a:pt x="1941075" y="587967"/>
                </a:lnTo>
                <a:lnTo>
                  <a:pt x="1938188" y="589468"/>
                </a:lnTo>
                <a:lnTo>
                  <a:pt x="1923757" y="583468"/>
                </a:lnTo>
                <a:lnTo>
                  <a:pt x="1909325" y="577468"/>
                </a:lnTo>
                <a:lnTo>
                  <a:pt x="1907881" y="574468"/>
                </a:lnTo>
                <a:lnTo>
                  <a:pt x="1903552" y="574468"/>
                </a:lnTo>
                <a:lnTo>
                  <a:pt x="1899222" y="572968"/>
                </a:lnTo>
                <a:lnTo>
                  <a:pt x="1897779" y="571469"/>
                </a:lnTo>
                <a:lnTo>
                  <a:pt x="1896336" y="568469"/>
                </a:lnTo>
                <a:lnTo>
                  <a:pt x="1893450" y="565469"/>
                </a:lnTo>
                <a:lnTo>
                  <a:pt x="1896336" y="560969"/>
                </a:lnTo>
                <a:lnTo>
                  <a:pt x="1896336" y="559469"/>
                </a:lnTo>
                <a:lnTo>
                  <a:pt x="1893450" y="556469"/>
                </a:lnTo>
                <a:lnTo>
                  <a:pt x="1892007" y="554969"/>
                </a:lnTo>
                <a:lnTo>
                  <a:pt x="1871802" y="545970"/>
                </a:lnTo>
                <a:lnTo>
                  <a:pt x="1853041" y="538470"/>
                </a:lnTo>
                <a:lnTo>
                  <a:pt x="1832836" y="532471"/>
                </a:lnTo>
                <a:lnTo>
                  <a:pt x="1809745" y="530970"/>
                </a:lnTo>
                <a:lnTo>
                  <a:pt x="1786654" y="527971"/>
                </a:lnTo>
                <a:lnTo>
                  <a:pt x="1788098" y="530970"/>
                </a:lnTo>
                <a:lnTo>
                  <a:pt x="1792427" y="533970"/>
                </a:lnTo>
                <a:lnTo>
                  <a:pt x="1793871" y="533970"/>
                </a:lnTo>
                <a:lnTo>
                  <a:pt x="1811189" y="538470"/>
                </a:lnTo>
                <a:lnTo>
                  <a:pt x="1825621" y="545970"/>
                </a:lnTo>
                <a:lnTo>
                  <a:pt x="1837166" y="559469"/>
                </a:lnTo>
                <a:lnTo>
                  <a:pt x="1848711" y="571469"/>
                </a:lnTo>
                <a:lnTo>
                  <a:pt x="1860257" y="583468"/>
                </a:lnTo>
                <a:lnTo>
                  <a:pt x="1853041" y="578968"/>
                </a:lnTo>
                <a:lnTo>
                  <a:pt x="1842939" y="574468"/>
                </a:lnTo>
                <a:lnTo>
                  <a:pt x="1831393" y="571469"/>
                </a:lnTo>
                <a:lnTo>
                  <a:pt x="1841495" y="590967"/>
                </a:lnTo>
                <a:lnTo>
                  <a:pt x="1854484" y="601467"/>
                </a:lnTo>
                <a:lnTo>
                  <a:pt x="1870359" y="607467"/>
                </a:lnTo>
                <a:lnTo>
                  <a:pt x="1886234" y="611966"/>
                </a:lnTo>
                <a:lnTo>
                  <a:pt x="1892007" y="611966"/>
                </a:lnTo>
                <a:lnTo>
                  <a:pt x="1896336" y="613466"/>
                </a:lnTo>
                <a:lnTo>
                  <a:pt x="1899222" y="614966"/>
                </a:lnTo>
                <a:lnTo>
                  <a:pt x="1902109" y="622466"/>
                </a:lnTo>
                <a:lnTo>
                  <a:pt x="1897779" y="622466"/>
                </a:lnTo>
                <a:lnTo>
                  <a:pt x="1893450" y="623965"/>
                </a:lnTo>
                <a:lnTo>
                  <a:pt x="1893450" y="625466"/>
                </a:lnTo>
                <a:lnTo>
                  <a:pt x="1893450" y="628465"/>
                </a:lnTo>
                <a:lnTo>
                  <a:pt x="1896336" y="629965"/>
                </a:lnTo>
                <a:lnTo>
                  <a:pt x="1896336" y="631465"/>
                </a:lnTo>
                <a:lnTo>
                  <a:pt x="1897779" y="635965"/>
                </a:lnTo>
                <a:lnTo>
                  <a:pt x="1903552" y="631465"/>
                </a:lnTo>
                <a:lnTo>
                  <a:pt x="1904995" y="628465"/>
                </a:lnTo>
                <a:lnTo>
                  <a:pt x="1903552" y="623965"/>
                </a:lnTo>
                <a:lnTo>
                  <a:pt x="1902109" y="619466"/>
                </a:lnTo>
                <a:lnTo>
                  <a:pt x="1907881" y="623965"/>
                </a:lnTo>
                <a:lnTo>
                  <a:pt x="1913654" y="628465"/>
                </a:lnTo>
                <a:lnTo>
                  <a:pt x="1919427" y="634465"/>
                </a:lnTo>
                <a:lnTo>
                  <a:pt x="1920870" y="641964"/>
                </a:lnTo>
                <a:lnTo>
                  <a:pt x="1912211" y="646464"/>
                </a:lnTo>
                <a:lnTo>
                  <a:pt x="1912211" y="647964"/>
                </a:lnTo>
                <a:lnTo>
                  <a:pt x="1913654" y="650964"/>
                </a:lnTo>
                <a:lnTo>
                  <a:pt x="1941075" y="664463"/>
                </a:lnTo>
                <a:lnTo>
                  <a:pt x="1965608" y="677962"/>
                </a:lnTo>
                <a:lnTo>
                  <a:pt x="1990143" y="697462"/>
                </a:lnTo>
                <a:lnTo>
                  <a:pt x="2013234" y="715461"/>
                </a:lnTo>
                <a:lnTo>
                  <a:pt x="2023336" y="719960"/>
                </a:lnTo>
                <a:lnTo>
                  <a:pt x="2030552" y="725960"/>
                </a:lnTo>
                <a:lnTo>
                  <a:pt x="2040654" y="728959"/>
                </a:lnTo>
                <a:lnTo>
                  <a:pt x="2066631" y="740959"/>
                </a:lnTo>
                <a:lnTo>
                  <a:pt x="2091165" y="751459"/>
                </a:lnTo>
                <a:lnTo>
                  <a:pt x="2118585" y="760458"/>
                </a:lnTo>
                <a:lnTo>
                  <a:pt x="2130131" y="766458"/>
                </a:lnTo>
                <a:lnTo>
                  <a:pt x="2138790" y="778457"/>
                </a:lnTo>
                <a:lnTo>
                  <a:pt x="2141676" y="791956"/>
                </a:lnTo>
                <a:lnTo>
                  <a:pt x="2138790" y="806955"/>
                </a:lnTo>
                <a:lnTo>
                  <a:pt x="2138790" y="811455"/>
                </a:lnTo>
                <a:lnTo>
                  <a:pt x="2135903" y="814455"/>
                </a:lnTo>
                <a:lnTo>
                  <a:pt x="2151779" y="818954"/>
                </a:lnTo>
                <a:lnTo>
                  <a:pt x="2166211" y="820455"/>
                </a:lnTo>
                <a:lnTo>
                  <a:pt x="2179199" y="817455"/>
                </a:lnTo>
                <a:lnTo>
                  <a:pt x="2184971" y="814455"/>
                </a:lnTo>
                <a:lnTo>
                  <a:pt x="2190744" y="817455"/>
                </a:lnTo>
                <a:lnTo>
                  <a:pt x="2196517" y="818954"/>
                </a:lnTo>
                <a:lnTo>
                  <a:pt x="2202289" y="820455"/>
                </a:lnTo>
                <a:lnTo>
                  <a:pt x="2208062" y="823455"/>
                </a:lnTo>
                <a:lnTo>
                  <a:pt x="2208062" y="829454"/>
                </a:lnTo>
                <a:lnTo>
                  <a:pt x="2210949" y="835454"/>
                </a:lnTo>
                <a:lnTo>
                  <a:pt x="2255688" y="859453"/>
                </a:lnTo>
                <a:lnTo>
                  <a:pt x="2254244" y="869951"/>
                </a:lnTo>
                <a:lnTo>
                  <a:pt x="2251358" y="880451"/>
                </a:lnTo>
                <a:lnTo>
                  <a:pt x="2293210" y="908949"/>
                </a:lnTo>
                <a:lnTo>
                  <a:pt x="2337948" y="928449"/>
                </a:lnTo>
                <a:lnTo>
                  <a:pt x="2355266" y="944947"/>
                </a:lnTo>
                <a:lnTo>
                  <a:pt x="2359596" y="946448"/>
                </a:lnTo>
                <a:lnTo>
                  <a:pt x="2362483" y="949447"/>
                </a:lnTo>
                <a:lnTo>
                  <a:pt x="2365369" y="952447"/>
                </a:lnTo>
                <a:lnTo>
                  <a:pt x="2382687" y="974946"/>
                </a:lnTo>
                <a:lnTo>
                  <a:pt x="2404334" y="991445"/>
                </a:lnTo>
                <a:lnTo>
                  <a:pt x="2427425" y="1007944"/>
                </a:lnTo>
                <a:lnTo>
                  <a:pt x="2450516" y="1021443"/>
                </a:lnTo>
                <a:lnTo>
                  <a:pt x="2499584" y="1055941"/>
                </a:lnTo>
                <a:lnTo>
                  <a:pt x="2548652" y="1088939"/>
                </a:lnTo>
                <a:lnTo>
                  <a:pt x="2564528" y="1097939"/>
                </a:lnTo>
                <a:lnTo>
                  <a:pt x="2581846" y="1105439"/>
                </a:lnTo>
                <a:lnTo>
                  <a:pt x="2671323" y="1151936"/>
                </a:lnTo>
                <a:lnTo>
                  <a:pt x="2726164" y="1174435"/>
                </a:lnTo>
                <a:lnTo>
                  <a:pt x="2730493" y="1175934"/>
                </a:lnTo>
                <a:lnTo>
                  <a:pt x="2737709" y="1175934"/>
                </a:lnTo>
                <a:lnTo>
                  <a:pt x="2746368" y="1175934"/>
                </a:lnTo>
                <a:lnTo>
                  <a:pt x="2740595" y="1168435"/>
                </a:lnTo>
                <a:lnTo>
                  <a:pt x="2731936" y="1162435"/>
                </a:lnTo>
                <a:lnTo>
                  <a:pt x="2726164" y="1157935"/>
                </a:lnTo>
                <a:lnTo>
                  <a:pt x="2718947" y="1153436"/>
                </a:lnTo>
                <a:lnTo>
                  <a:pt x="2697300" y="1139936"/>
                </a:lnTo>
                <a:lnTo>
                  <a:pt x="2675652" y="1127937"/>
                </a:lnTo>
                <a:lnTo>
                  <a:pt x="2651118" y="1111438"/>
                </a:lnTo>
                <a:lnTo>
                  <a:pt x="2629470" y="1093439"/>
                </a:lnTo>
                <a:lnTo>
                  <a:pt x="2604937" y="1075440"/>
                </a:lnTo>
                <a:lnTo>
                  <a:pt x="2581846" y="1061941"/>
                </a:lnTo>
                <a:lnTo>
                  <a:pt x="2557311" y="1054442"/>
                </a:lnTo>
                <a:lnTo>
                  <a:pt x="2542879" y="1048442"/>
                </a:lnTo>
                <a:lnTo>
                  <a:pt x="2529891" y="1040942"/>
                </a:lnTo>
                <a:lnTo>
                  <a:pt x="2516902" y="1031942"/>
                </a:lnTo>
                <a:lnTo>
                  <a:pt x="2516902" y="1030443"/>
                </a:lnTo>
                <a:lnTo>
                  <a:pt x="2519789" y="1027443"/>
                </a:lnTo>
                <a:lnTo>
                  <a:pt x="2548652" y="1034942"/>
                </a:lnTo>
                <a:lnTo>
                  <a:pt x="2576073" y="1042442"/>
                </a:lnTo>
                <a:lnTo>
                  <a:pt x="2602050" y="1054442"/>
                </a:lnTo>
                <a:lnTo>
                  <a:pt x="2623697" y="1075440"/>
                </a:lnTo>
                <a:lnTo>
                  <a:pt x="2626584" y="1076940"/>
                </a:lnTo>
                <a:lnTo>
                  <a:pt x="2630914" y="1081440"/>
                </a:lnTo>
                <a:lnTo>
                  <a:pt x="2636686" y="1081440"/>
                </a:lnTo>
                <a:lnTo>
                  <a:pt x="2651118" y="1082940"/>
                </a:lnTo>
                <a:lnTo>
                  <a:pt x="2659777" y="1088939"/>
                </a:lnTo>
                <a:lnTo>
                  <a:pt x="2669879" y="1099439"/>
                </a:lnTo>
                <a:lnTo>
                  <a:pt x="2674209" y="1100939"/>
                </a:lnTo>
                <a:lnTo>
                  <a:pt x="2678538" y="1105439"/>
                </a:lnTo>
                <a:lnTo>
                  <a:pt x="2681425" y="1105439"/>
                </a:lnTo>
                <a:lnTo>
                  <a:pt x="2684311" y="1105439"/>
                </a:lnTo>
                <a:lnTo>
                  <a:pt x="2690084" y="1103938"/>
                </a:lnTo>
                <a:lnTo>
                  <a:pt x="2695856" y="1103938"/>
                </a:lnTo>
                <a:lnTo>
                  <a:pt x="2698743" y="1105439"/>
                </a:lnTo>
                <a:lnTo>
                  <a:pt x="2703073" y="1106938"/>
                </a:lnTo>
                <a:lnTo>
                  <a:pt x="2707402" y="1111438"/>
                </a:lnTo>
                <a:lnTo>
                  <a:pt x="2711732" y="1112938"/>
                </a:lnTo>
                <a:lnTo>
                  <a:pt x="2714618" y="1117438"/>
                </a:lnTo>
                <a:lnTo>
                  <a:pt x="2720391" y="1123438"/>
                </a:lnTo>
                <a:lnTo>
                  <a:pt x="2724720" y="1129437"/>
                </a:lnTo>
                <a:lnTo>
                  <a:pt x="2730493" y="1133937"/>
                </a:lnTo>
                <a:lnTo>
                  <a:pt x="2742038" y="1144437"/>
                </a:lnTo>
                <a:lnTo>
                  <a:pt x="2752141" y="1141437"/>
                </a:lnTo>
                <a:lnTo>
                  <a:pt x="2762242" y="1129437"/>
                </a:lnTo>
                <a:lnTo>
                  <a:pt x="2799492" y="1148795"/>
                </a:lnTo>
                <a:lnTo>
                  <a:pt x="2805644" y="1150926"/>
                </a:lnTo>
                <a:lnTo>
                  <a:pt x="2822962" y="1159925"/>
                </a:lnTo>
                <a:lnTo>
                  <a:pt x="2843167" y="1167424"/>
                </a:lnTo>
                <a:lnTo>
                  <a:pt x="2863371" y="1176424"/>
                </a:lnTo>
                <a:lnTo>
                  <a:pt x="2880689" y="1185423"/>
                </a:lnTo>
                <a:lnTo>
                  <a:pt x="2898008" y="1198923"/>
                </a:lnTo>
                <a:lnTo>
                  <a:pt x="2947783" y="1231974"/>
                </a:lnTo>
                <a:lnTo>
                  <a:pt x="2949856" y="1232931"/>
                </a:lnTo>
                <a:lnTo>
                  <a:pt x="2950112" y="1233109"/>
                </a:lnTo>
                <a:lnTo>
                  <a:pt x="2952848" y="1227421"/>
                </a:lnTo>
                <a:lnTo>
                  <a:pt x="2954291" y="1222922"/>
                </a:lnTo>
                <a:lnTo>
                  <a:pt x="2954291" y="1218421"/>
                </a:lnTo>
                <a:lnTo>
                  <a:pt x="2952848" y="1213922"/>
                </a:lnTo>
                <a:lnTo>
                  <a:pt x="2949962" y="1212422"/>
                </a:lnTo>
                <a:lnTo>
                  <a:pt x="2947076" y="1210922"/>
                </a:lnTo>
                <a:lnTo>
                  <a:pt x="2942746" y="1207923"/>
                </a:lnTo>
                <a:lnTo>
                  <a:pt x="2932644" y="1204923"/>
                </a:lnTo>
                <a:lnTo>
                  <a:pt x="2922541" y="1198923"/>
                </a:lnTo>
                <a:lnTo>
                  <a:pt x="2915326" y="1194423"/>
                </a:lnTo>
                <a:lnTo>
                  <a:pt x="2905223" y="1188423"/>
                </a:lnTo>
                <a:lnTo>
                  <a:pt x="2898008" y="1182423"/>
                </a:lnTo>
                <a:lnTo>
                  <a:pt x="2889349" y="1176424"/>
                </a:lnTo>
                <a:lnTo>
                  <a:pt x="2815746" y="1131426"/>
                </a:lnTo>
                <a:lnTo>
                  <a:pt x="2809973" y="1129927"/>
                </a:lnTo>
                <a:lnTo>
                  <a:pt x="2805644" y="1126927"/>
                </a:lnTo>
                <a:lnTo>
                  <a:pt x="2799871" y="1122427"/>
                </a:lnTo>
                <a:lnTo>
                  <a:pt x="2795541" y="1119427"/>
                </a:lnTo>
                <a:lnTo>
                  <a:pt x="2794099" y="1113427"/>
                </a:lnTo>
                <a:lnTo>
                  <a:pt x="2792655" y="1107428"/>
                </a:lnTo>
                <a:lnTo>
                  <a:pt x="2789769" y="1102928"/>
                </a:lnTo>
                <a:lnTo>
                  <a:pt x="2788326" y="1098428"/>
                </a:lnTo>
                <a:lnTo>
                  <a:pt x="2783996" y="1093929"/>
                </a:lnTo>
                <a:lnTo>
                  <a:pt x="2781110" y="1092428"/>
                </a:lnTo>
                <a:lnTo>
                  <a:pt x="2768122" y="1081930"/>
                </a:lnTo>
                <a:lnTo>
                  <a:pt x="2759462" y="1069930"/>
                </a:lnTo>
                <a:lnTo>
                  <a:pt x="2753690" y="1056431"/>
                </a:lnTo>
                <a:lnTo>
                  <a:pt x="2759462" y="1047431"/>
                </a:lnTo>
                <a:lnTo>
                  <a:pt x="2762349" y="1038431"/>
                </a:lnTo>
                <a:lnTo>
                  <a:pt x="2768122" y="1029432"/>
                </a:lnTo>
                <a:lnTo>
                  <a:pt x="2776781" y="1023432"/>
                </a:lnTo>
                <a:lnTo>
                  <a:pt x="2789769" y="1023432"/>
                </a:lnTo>
                <a:lnTo>
                  <a:pt x="2776781" y="1009933"/>
                </a:lnTo>
                <a:lnTo>
                  <a:pt x="2768122" y="993434"/>
                </a:lnTo>
                <a:lnTo>
                  <a:pt x="2760905" y="975435"/>
                </a:lnTo>
                <a:lnTo>
                  <a:pt x="2753690" y="955937"/>
                </a:lnTo>
                <a:lnTo>
                  <a:pt x="2814303" y="990434"/>
                </a:lnTo>
                <a:lnTo>
                  <a:pt x="2876359" y="1024933"/>
                </a:lnTo>
                <a:lnTo>
                  <a:pt x="2872030" y="1015933"/>
                </a:lnTo>
                <a:lnTo>
                  <a:pt x="2866258" y="1006934"/>
                </a:lnTo>
                <a:lnTo>
                  <a:pt x="2863371" y="996434"/>
                </a:lnTo>
                <a:lnTo>
                  <a:pt x="2864814" y="987434"/>
                </a:lnTo>
                <a:lnTo>
                  <a:pt x="2872030" y="984435"/>
                </a:lnTo>
                <a:lnTo>
                  <a:pt x="2882132" y="984435"/>
                </a:lnTo>
                <a:lnTo>
                  <a:pt x="2870587" y="960436"/>
                </a:lnTo>
                <a:lnTo>
                  <a:pt x="2856155" y="942437"/>
                </a:lnTo>
                <a:lnTo>
                  <a:pt x="2838837" y="924438"/>
                </a:lnTo>
                <a:lnTo>
                  <a:pt x="2825849" y="903439"/>
                </a:lnTo>
                <a:lnTo>
                  <a:pt x="2820076" y="883941"/>
                </a:lnTo>
                <a:lnTo>
                  <a:pt x="2822962" y="858442"/>
                </a:lnTo>
                <a:lnTo>
                  <a:pt x="2831621" y="861441"/>
                </a:lnTo>
                <a:lnTo>
                  <a:pt x="2837394" y="864441"/>
                </a:lnTo>
                <a:lnTo>
                  <a:pt x="2841723" y="868941"/>
                </a:lnTo>
                <a:lnTo>
                  <a:pt x="2844610" y="874941"/>
                </a:lnTo>
                <a:lnTo>
                  <a:pt x="2847496" y="880941"/>
                </a:lnTo>
                <a:lnTo>
                  <a:pt x="2847496" y="886940"/>
                </a:lnTo>
                <a:lnTo>
                  <a:pt x="2848940" y="892940"/>
                </a:lnTo>
                <a:lnTo>
                  <a:pt x="2853269" y="898940"/>
                </a:lnTo>
                <a:lnTo>
                  <a:pt x="2856155" y="901940"/>
                </a:lnTo>
                <a:lnTo>
                  <a:pt x="2863371" y="906439"/>
                </a:lnTo>
                <a:lnTo>
                  <a:pt x="2883576" y="921438"/>
                </a:lnTo>
                <a:lnTo>
                  <a:pt x="2908109" y="940937"/>
                </a:lnTo>
                <a:lnTo>
                  <a:pt x="2931200" y="955937"/>
                </a:lnTo>
                <a:lnTo>
                  <a:pt x="2957177" y="966436"/>
                </a:lnTo>
                <a:lnTo>
                  <a:pt x="2960064" y="969435"/>
                </a:lnTo>
                <a:lnTo>
                  <a:pt x="2964394" y="972435"/>
                </a:lnTo>
                <a:lnTo>
                  <a:pt x="2965836" y="976935"/>
                </a:lnTo>
                <a:lnTo>
                  <a:pt x="2971609" y="981435"/>
                </a:lnTo>
                <a:lnTo>
                  <a:pt x="2975939" y="982935"/>
                </a:lnTo>
                <a:lnTo>
                  <a:pt x="2980268" y="984435"/>
                </a:lnTo>
                <a:lnTo>
                  <a:pt x="2997586" y="993434"/>
                </a:lnTo>
                <a:lnTo>
                  <a:pt x="3010575" y="1005433"/>
                </a:lnTo>
                <a:lnTo>
                  <a:pt x="3025007" y="1015933"/>
                </a:lnTo>
                <a:lnTo>
                  <a:pt x="3042325" y="1029432"/>
                </a:lnTo>
                <a:lnTo>
                  <a:pt x="3058200" y="1041431"/>
                </a:lnTo>
                <a:lnTo>
                  <a:pt x="3074075" y="1056431"/>
                </a:lnTo>
                <a:lnTo>
                  <a:pt x="3092836" y="1062430"/>
                </a:lnTo>
                <a:lnTo>
                  <a:pt x="3098609" y="1063931"/>
                </a:lnTo>
                <a:lnTo>
                  <a:pt x="3104382" y="1066930"/>
                </a:lnTo>
                <a:lnTo>
                  <a:pt x="3111598" y="1068430"/>
                </a:lnTo>
                <a:lnTo>
                  <a:pt x="3114484" y="1069930"/>
                </a:lnTo>
                <a:lnTo>
                  <a:pt x="3120257" y="1074430"/>
                </a:lnTo>
                <a:lnTo>
                  <a:pt x="3123143" y="1080429"/>
                </a:lnTo>
                <a:lnTo>
                  <a:pt x="3124586" y="1087929"/>
                </a:lnTo>
                <a:lnTo>
                  <a:pt x="3136131" y="1092428"/>
                </a:lnTo>
                <a:lnTo>
                  <a:pt x="3144791" y="1102928"/>
                </a:lnTo>
                <a:lnTo>
                  <a:pt x="3150563" y="1113427"/>
                </a:lnTo>
                <a:lnTo>
                  <a:pt x="3159222" y="1120927"/>
                </a:lnTo>
                <a:lnTo>
                  <a:pt x="3173654" y="1122427"/>
                </a:lnTo>
                <a:lnTo>
                  <a:pt x="3177984" y="1125427"/>
                </a:lnTo>
                <a:lnTo>
                  <a:pt x="3183757" y="1129927"/>
                </a:lnTo>
                <a:lnTo>
                  <a:pt x="3189529" y="1135927"/>
                </a:lnTo>
                <a:lnTo>
                  <a:pt x="3195302" y="1138926"/>
                </a:lnTo>
                <a:lnTo>
                  <a:pt x="3201075" y="1143426"/>
                </a:lnTo>
                <a:lnTo>
                  <a:pt x="3206848" y="1144926"/>
                </a:lnTo>
                <a:lnTo>
                  <a:pt x="3212620" y="1144926"/>
                </a:lnTo>
                <a:lnTo>
                  <a:pt x="3218393" y="1143426"/>
                </a:lnTo>
                <a:lnTo>
                  <a:pt x="3224166" y="1137426"/>
                </a:lnTo>
                <a:lnTo>
                  <a:pt x="3216949" y="1131426"/>
                </a:lnTo>
                <a:lnTo>
                  <a:pt x="3211177" y="1126927"/>
                </a:lnTo>
                <a:lnTo>
                  <a:pt x="3202518" y="1122427"/>
                </a:lnTo>
                <a:lnTo>
                  <a:pt x="3173654" y="1104428"/>
                </a:lnTo>
                <a:lnTo>
                  <a:pt x="3147677" y="1081930"/>
                </a:lnTo>
                <a:lnTo>
                  <a:pt x="3120257" y="1059430"/>
                </a:lnTo>
                <a:lnTo>
                  <a:pt x="3069745" y="1023432"/>
                </a:lnTo>
                <a:lnTo>
                  <a:pt x="3058200" y="1017433"/>
                </a:lnTo>
                <a:lnTo>
                  <a:pt x="3048098" y="1009933"/>
                </a:lnTo>
                <a:lnTo>
                  <a:pt x="3037995" y="1000934"/>
                </a:lnTo>
                <a:lnTo>
                  <a:pt x="3029336" y="990434"/>
                </a:lnTo>
                <a:lnTo>
                  <a:pt x="3019235" y="982935"/>
                </a:lnTo>
                <a:lnTo>
                  <a:pt x="3003359" y="981435"/>
                </a:lnTo>
                <a:lnTo>
                  <a:pt x="3009132" y="976935"/>
                </a:lnTo>
                <a:lnTo>
                  <a:pt x="3014905" y="972435"/>
                </a:lnTo>
                <a:lnTo>
                  <a:pt x="3020677" y="970936"/>
                </a:lnTo>
                <a:lnTo>
                  <a:pt x="3026450" y="972435"/>
                </a:lnTo>
                <a:lnTo>
                  <a:pt x="3032223" y="976935"/>
                </a:lnTo>
                <a:lnTo>
                  <a:pt x="3046654" y="987434"/>
                </a:lnTo>
                <a:lnTo>
                  <a:pt x="3062530" y="996434"/>
                </a:lnTo>
                <a:lnTo>
                  <a:pt x="3074075" y="1011433"/>
                </a:lnTo>
                <a:lnTo>
                  <a:pt x="3075518" y="1012933"/>
                </a:lnTo>
                <a:lnTo>
                  <a:pt x="3078404" y="1017433"/>
                </a:lnTo>
                <a:lnTo>
                  <a:pt x="3079848" y="1017433"/>
                </a:lnTo>
                <a:lnTo>
                  <a:pt x="3098609" y="1023432"/>
                </a:lnTo>
                <a:lnTo>
                  <a:pt x="3117371" y="1033932"/>
                </a:lnTo>
                <a:lnTo>
                  <a:pt x="3130359" y="1047431"/>
                </a:lnTo>
                <a:lnTo>
                  <a:pt x="3146234" y="1059430"/>
                </a:lnTo>
                <a:lnTo>
                  <a:pt x="3192416" y="1092428"/>
                </a:lnTo>
                <a:lnTo>
                  <a:pt x="3238598" y="1125427"/>
                </a:lnTo>
                <a:lnTo>
                  <a:pt x="3244370" y="1126927"/>
                </a:lnTo>
                <a:lnTo>
                  <a:pt x="3251586" y="1129927"/>
                </a:lnTo>
                <a:lnTo>
                  <a:pt x="3258802" y="1129927"/>
                </a:lnTo>
                <a:lnTo>
                  <a:pt x="3240040" y="1110427"/>
                </a:lnTo>
                <a:lnTo>
                  <a:pt x="3211177" y="1080429"/>
                </a:lnTo>
                <a:lnTo>
                  <a:pt x="3208290" y="1078930"/>
                </a:lnTo>
                <a:lnTo>
                  <a:pt x="3208290" y="1075930"/>
                </a:lnTo>
                <a:lnTo>
                  <a:pt x="3206848" y="1074430"/>
                </a:lnTo>
                <a:lnTo>
                  <a:pt x="3195302" y="1069930"/>
                </a:lnTo>
                <a:lnTo>
                  <a:pt x="3185200" y="1059430"/>
                </a:lnTo>
                <a:lnTo>
                  <a:pt x="3175098" y="1050431"/>
                </a:lnTo>
                <a:lnTo>
                  <a:pt x="3164995" y="1041431"/>
                </a:lnTo>
                <a:lnTo>
                  <a:pt x="3141904" y="1027933"/>
                </a:lnTo>
                <a:lnTo>
                  <a:pt x="3118813" y="1009933"/>
                </a:lnTo>
                <a:lnTo>
                  <a:pt x="3071189" y="978435"/>
                </a:lnTo>
                <a:lnTo>
                  <a:pt x="3004803" y="927438"/>
                </a:lnTo>
                <a:lnTo>
                  <a:pt x="3009132" y="927438"/>
                </a:lnTo>
                <a:lnTo>
                  <a:pt x="3014905" y="927438"/>
                </a:lnTo>
                <a:lnTo>
                  <a:pt x="3020677" y="925938"/>
                </a:lnTo>
                <a:lnTo>
                  <a:pt x="3014905" y="921438"/>
                </a:lnTo>
                <a:lnTo>
                  <a:pt x="3009132" y="918438"/>
                </a:lnTo>
                <a:lnTo>
                  <a:pt x="3004803" y="915438"/>
                </a:lnTo>
                <a:lnTo>
                  <a:pt x="3001916" y="912439"/>
                </a:lnTo>
                <a:lnTo>
                  <a:pt x="3019235" y="912439"/>
                </a:lnTo>
                <a:lnTo>
                  <a:pt x="3035109" y="918438"/>
                </a:lnTo>
                <a:lnTo>
                  <a:pt x="3069745" y="942437"/>
                </a:lnTo>
                <a:lnTo>
                  <a:pt x="3107268" y="966436"/>
                </a:lnTo>
                <a:lnTo>
                  <a:pt x="3140461" y="993434"/>
                </a:lnTo>
                <a:lnTo>
                  <a:pt x="3163552" y="1009933"/>
                </a:lnTo>
                <a:lnTo>
                  <a:pt x="3186643" y="1023432"/>
                </a:lnTo>
                <a:lnTo>
                  <a:pt x="3208290" y="1039932"/>
                </a:lnTo>
                <a:lnTo>
                  <a:pt x="3211177" y="1039932"/>
                </a:lnTo>
                <a:lnTo>
                  <a:pt x="3214063" y="1039932"/>
                </a:lnTo>
                <a:lnTo>
                  <a:pt x="3219836" y="1038431"/>
                </a:lnTo>
                <a:lnTo>
                  <a:pt x="3211177" y="1027933"/>
                </a:lnTo>
                <a:lnTo>
                  <a:pt x="3198189" y="1017433"/>
                </a:lnTo>
                <a:lnTo>
                  <a:pt x="3152007" y="976935"/>
                </a:lnTo>
                <a:lnTo>
                  <a:pt x="3131802" y="961936"/>
                </a:lnTo>
                <a:lnTo>
                  <a:pt x="3111598" y="949937"/>
                </a:lnTo>
                <a:lnTo>
                  <a:pt x="3098609" y="943937"/>
                </a:lnTo>
                <a:lnTo>
                  <a:pt x="3089950" y="936437"/>
                </a:lnTo>
                <a:lnTo>
                  <a:pt x="3079848" y="927438"/>
                </a:lnTo>
                <a:lnTo>
                  <a:pt x="3075518" y="913939"/>
                </a:lnTo>
                <a:lnTo>
                  <a:pt x="3074075" y="909439"/>
                </a:lnTo>
                <a:lnTo>
                  <a:pt x="3069745" y="907939"/>
                </a:lnTo>
                <a:lnTo>
                  <a:pt x="3063973" y="903439"/>
                </a:lnTo>
                <a:lnTo>
                  <a:pt x="3053871" y="897439"/>
                </a:lnTo>
                <a:lnTo>
                  <a:pt x="3042325" y="891440"/>
                </a:lnTo>
                <a:lnTo>
                  <a:pt x="3017791" y="879440"/>
                </a:lnTo>
                <a:lnTo>
                  <a:pt x="2993257" y="862942"/>
                </a:lnTo>
                <a:lnTo>
                  <a:pt x="2971609" y="844943"/>
                </a:lnTo>
                <a:lnTo>
                  <a:pt x="2948518" y="826944"/>
                </a:lnTo>
                <a:lnTo>
                  <a:pt x="2932644" y="816444"/>
                </a:lnTo>
                <a:lnTo>
                  <a:pt x="2913882" y="804445"/>
                </a:lnTo>
                <a:lnTo>
                  <a:pt x="2916768" y="823944"/>
                </a:lnTo>
                <a:lnTo>
                  <a:pt x="2920969" y="839953"/>
                </a:lnTo>
                <a:lnTo>
                  <a:pt x="2908109" y="835943"/>
                </a:lnTo>
                <a:lnTo>
                  <a:pt x="2898008" y="826944"/>
                </a:lnTo>
                <a:lnTo>
                  <a:pt x="2886462" y="816444"/>
                </a:lnTo>
                <a:lnTo>
                  <a:pt x="2883576" y="811945"/>
                </a:lnTo>
                <a:lnTo>
                  <a:pt x="2880689" y="808945"/>
                </a:lnTo>
                <a:lnTo>
                  <a:pt x="2876359" y="805945"/>
                </a:lnTo>
                <a:lnTo>
                  <a:pt x="2872030" y="804445"/>
                </a:lnTo>
                <a:lnTo>
                  <a:pt x="2866258" y="801445"/>
                </a:lnTo>
                <a:lnTo>
                  <a:pt x="2860485" y="804445"/>
                </a:lnTo>
                <a:lnTo>
                  <a:pt x="2856155" y="801445"/>
                </a:lnTo>
                <a:lnTo>
                  <a:pt x="2850382" y="799945"/>
                </a:lnTo>
                <a:lnTo>
                  <a:pt x="2844610" y="795445"/>
                </a:lnTo>
                <a:lnTo>
                  <a:pt x="2841723" y="792445"/>
                </a:lnTo>
                <a:lnTo>
                  <a:pt x="2835950" y="786446"/>
                </a:lnTo>
                <a:lnTo>
                  <a:pt x="2827291" y="780446"/>
                </a:lnTo>
                <a:lnTo>
                  <a:pt x="2821519" y="771446"/>
                </a:lnTo>
                <a:lnTo>
                  <a:pt x="2825849" y="765447"/>
                </a:lnTo>
                <a:lnTo>
                  <a:pt x="2831621" y="759447"/>
                </a:lnTo>
                <a:lnTo>
                  <a:pt x="2854712" y="741448"/>
                </a:lnTo>
                <a:lnTo>
                  <a:pt x="2877803" y="720449"/>
                </a:lnTo>
                <a:lnTo>
                  <a:pt x="2896564" y="709950"/>
                </a:lnTo>
                <a:lnTo>
                  <a:pt x="2913882" y="706951"/>
                </a:lnTo>
                <a:lnTo>
                  <a:pt x="2932644" y="709950"/>
                </a:lnTo>
                <a:lnTo>
                  <a:pt x="2947076" y="714450"/>
                </a:lnTo>
                <a:lnTo>
                  <a:pt x="2958621" y="717449"/>
                </a:lnTo>
                <a:lnTo>
                  <a:pt x="2964394" y="718950"/>
                </a:lnTo>
                <a:lnTo>
                  <a:pt x="2968723" y="718950"/>
                </a:lnTo>
                <a:lnTo>
                  <a:pt x="2971609" y="723449"/>
                </a:lnTo>
                <a:lnTo>
                  <a:pt x="2990371" y="735448"/>
                </a:lnTo>
                <a:lnTo>
                  <a:pt x="3009132" y="741448"/>
                </a:lnTo>
                <a:lnTo>
                  <a:pt x="3030780" y="747448"/>
                </a:lnTo>
                <a:lnTo>
                  <a:pt x="3032223" y="747448"/>
                </a:lnTo>
                <a:lnTo>
                  <a:pt x="3036553" y="747448"/>
                </a:lnTo>
                <a:lnTo>
                  <a:pt x="3036553" y="748948"/>
                </a:lnTo>
                <a:lnTo>
                  <a:pt x="3042325" y="759447"/>
                </a:lnTo>
                <a:lnTo>
                  <a:pt x="3050984" y="766947"/>
                </a:lnTo>
                <a:lnTo>
                  <a:pt x="3058200" y="771446"/>
                </a:lnTo>
                <a:lnTo>
                  <a:pt x="3069745" y="775947"/>
                </a:lnTo>
                <a:lnTo>
                  <a:pt x="3078404" y="781946"/>
                </a:lnTo>
                <a:lnTo>
                  <a:pt x="3085621" y="772947"/>
                </a:lnTo>
                <a:lnTo>
                  <a:pt x="3091393" y="766947"/>
                </a:lnTo>
                <a:lnTo>
                  <a:pt x="3101495" y="754948"/>
                </a:lnTo>
                <a:lnTo>
                  <a:pt x="3113041" y="753447"/>
                </a:lnTo>
                <a:lnTo>
                  <a:pt x="3128916" y="759447"/>
                </a:lnTo>
                <a:lnTo>
                  <a:pt x="3159222" y="783446"/>
                </a:lnTo>
                <a:lnTo>
                  <a:pt x="3192416" y="810444"/>
                </a:lnTo>
                <a:lnTo>
                  <a:pt x="3198189" y="816444"/>
                </a:lnTo>
                <a:lnTo>
                  <a:pt x="3206848" y="820944"/>
                </a:lnTo>
                <a:lnTo>
                  <a:pt x="3212620" y="826944"/>
                </a:lnTo>
                <a:lnTo>
                  <a:pt x="3222722" y="834443"/>
                </a:lnTo>
                <a:lnTo>
                  <a:pt x="3219836" y="823944"/>
                </a:lnTo>
                <a:lnTo>
                  <a:pt x="3219836" y="817944"/>
                </a:lnTo>
                <a:lnTo>
                  <a:pt x="3219836" y="814944"/>
                </a:lnTo>
                <a:lnTo>
                  <a:pt x="3218393" y="810444"/>
                </a:lnTo>
                <a:lnTo>
                  <a:pt x="3219836" y="805945"/>
                </a:lnTo>
                <a:lnTo>
                  <a:pt x="3229938" y="799945"/>
                </a:lnTo>
                <a:lnTo>
                  <a:pt x="3234268" y="789445"/>
                </a:lnTo>
                <a:lnTo>
                  <a:pt x="3234268" y="780446"/>
                </a:lnTo>
                <a:lnTo>
                  <a:pt x="3234268" y="771446"/>
                </a:lnTo>
                <a:lnTo>
                  <a:pt x="3235230" y="770447"/>
                </a:lnTo>
                <a:lnTo>
                  <a:pt x="3240040" y="772947"/>
                </a:lnTo>
                <a:lnTo>
                  <a:pt x="3245813" y="775947"/>
                </a:lnTo>
                <a:lnTo>
                  <a:pt x="3253029" y="780446"/>
                </a:lnTo>
                <a:lnTo>
                  <a:pt x="3250143" y="772947"/>
                </a:lnTo>
                <a:lnTo>
                  <a:pt x="3245813" y="766947"/>
                </a:lnTo>
                <a:lnTo>
                  <a:pt x="3241484" y="766947"/>
                </a:lnTo>
                <a:lnTo>
                  <a:pt x="3238598" y="766947"/>
                </a:lnTo>
                <a:lnTo>
                  <a:pt x="3235230" y="770447"/>
                </a:lnTo>
                <a:lnTo>
                  <a:pt x="3234778" y="770212"/>
                </a:lnTo>
                <a:lnTo>
                  <a:pt x="3238598" y="760947"/>
                </a:lnTo>
                <a:lnTo>
                  <a:pt x="3244370" y="753447"/>
                </a:lnTo>
                <a:lnTo>
                  <a:pt x="3251586" y="742948"/>
                </a:lnTo>
                <a:lnTo>
                  <a:pt x="3289108" y="766947"/>
                </a:lnTo>
                <a:lnTo>
                  <a:pt x="3322302" y="789445"/>
                </a:lnTo>
                <a:lnTo>
                  <a:pt x="3355494" y="811945"/>
                </a:lnTo>
                <a:lnTo>
                  <a:pt x="3388688" y="832943"/>
                </a:lnTo>
                <a:lnTo>
                  <a:pt x="3423324" y="849442"/>
                </a:lnTo>
                <a:lnTo>
                  <a:pt x="3472392" y="873441"/>
                </a:lnTo>
                <a:lnTo>
                  <a:pt x="3478165" y="874941"/>
                </a:lnTo>
                <a:lnTo>
                  <a:pt x="3483938" y="877941"/>
                </a:lnTo>
                <a:lnTo>
                  <a:pt x="3492597" y="877941"/>
                </a:lnTo>
                <a:lnTo>
                  <a:pt x="3488267" y="868941"/>
                </a:lnTo>
                <a:lnTo>
                  <a:pt x="3483938" y="862942"/>
                </a:lnTo>
                <a:lnTo>
                  <a:pt x="3481051" y="858442"/>
                </a:lnTo>
                <a:lnTo>
                  <a:pt x="3473835" y="855442"/>
                </a:lnTo>
                <a:lnTo>
                  <a:pt x="3468062" y="850942"/>
                </a:lnTo>
                <a:lnTo>
                  <a:pt x="3462290" y="849442"/>
                </a:lnTo>
                <a:lnTo>
                  <a:pt x="3459403" y="846442"/>
                </a:lnTo>
                <a:lnTo>
                  <a:pt x="3453631" y="844943"/>
                </a:lnTo>
                <a:lnTo>
                  <a:pt x="3449302" y="840443"/>
                </a:lnTo>
                <a:lnTo>
                  <a:pt x="3444972" y="835943"/>
                </a:lnTo>
                <a:lnTo>
                  <a:pt x="3443529" y="832943"/>
                </a:lnTo>
                <a:lnTo>
                  <a:pt x="3440642" y="829944"/>
                </a:lnTo>
                <a:lnTo>
                  <a:pt x="3439199" y="829944"/>
                </a:lnTo>
                <a:lnTo>
                  <a:pt x="3431983" y="829944"/>
                </a:lnTo>
                <a:lnTo>
                  <a:pt x="3427653" y="826944"/>
                </a:lnTo>
                <a:lnTo>
                  <a:pt x="3423324" y="823944"/>
                </a:lnTo>
                <a:lnTo>
                  <a:pt x="3420438" y="820944"/>
                </a:lnTo>
                <a:lnTo>
                  <a:pt x="3417552" y="814944"/>
                </a:lnTo>
                <a:lnTo>
                  <a:pt x="3413222" y="810444"/>
                </a:lnTo>
                <a:lnTo>
                  <a:pt x="3411779" y="804445"/>
                </a:lnTo>
                <a:lnTo>
                  <a:pt x="3417552" y="808945"/>
                </a:lnTo>
                <a:lnTo>
                  <a:pt x="3426211" y="811945"/>
                </a:lnTo>
                <a:lnTo>
                  <a:pt x="3433426" y="816444"/>
                </a:lnTo>
                <a:lnTo>
                  <a:pt x="3431983" y="810444"/>
                </a:lnTo>
                <a:lnTo>
                  <a:pt x="3429097" y="805945"/>
                </a:lnTo>
                <a:lnTo>
                  <a:pt x="3426211" y="801445"/>
                </a:lnTo>
                <a:lnTo>
                  <a:pt x="3423324" y="798445"/>
                </a:lnTo>
                <a:lnTo>
                  <a:pt x="3420438" y="795445"/>
                </a:lnTo>
                <a:lnTo>
                  <a:pt x="3313643" y="714450"/>
                </a:lnTo>
                <a:lnTo>
                  <a:pt x="3310756" y="712950"/>
                </a:lnTo>
                <a:lnTo>
                  <a:pt x="3306426" y="712950"/>
                </a:lnTo>
                <a:lnTo>
                  <a:pt x="3300654" y="709950"/>
                </a:lnTo>
                <a:lnTo>
                  <a:pt x="3299211" y="708450"/>
                </a:lnTo>
                <a:lnTo>
                  <a:pt x="3294881" y="708450"/>
                </a:lnTo>
                <a:lnTo>
                  <a:pt x="3294881" y="706951"/>
                </a:lnTo>
                <a:lnTo>
                  <a:pt x="3293438" y="700951"/>
                </a:lnTo>
                <a:lnTo>
                  <a:pt x="3290552" y="696451"/>
                </a:lnTo>
                <a:lnTo>
                  <a:pt x="3286222" y="694951"/>
                </a:lnTo>
                <a:lnTo>
                  <a:pt x="3283336" y="691951"/>
                </a:lnTo>
                <a:lnTo>
                  <a:pt x="3279007" y="690451"/>
                </a:lnTo>
                <a:lnTo>
                  <a:pt x="3274677" y="690451"/>
                </a:lnTo>
                <a:lnTo>
                  <a:pt x="3271790" y="688952"/>
                </a:lnTo>
                <a:lnTo>
                  <a:pt x="3261688" y="682952"/>
                </a:lnTo>
                <a:lnTo>
                  <a:pt x="3251586" y="672452"/>
                </a:lnTo>
                <a:lnTo>
                  <a:pt x="3244370" y="663452"/>
                </a:lnTo>
                <a:lnTo>
                  <a:pt x="3253029" y="667953"/>
                </a:lnTo>
                <a:lnTo>
                  <a:pt x="3263131" y="672452"/>
                </a:lnTo>
                <a:lnTo>
                  <a:pt x="3267461" y="673952"/>
                </a:lnTo>
                <a:lnTo>
                  <a:pt x="3271790" y="675452"/>
                </a:lnTo>
                <a:lnTo>
                  <a:pt x="3274677" y="678452"/>
                </a:lnTo>
                <a:lnTo>
                  <a:pt x="3279007" y="678452"/>
                </a:lnTo>
                <a:lnTo>
                  <a:pt x="3283336" y="678452"/>
                </a:lnTo>
                <a:lnTo>
                  <a:pt x="3286222" y="673952"/>
                </a:lnTo>
                <a:lnTo>
                  <a:pt x="3290552" y="673952"/>
                </a:lnTo>
                <a:lnTo>
                  <a:pt x="3293438" y="675452"/>
                </a:lnTo>
                <a:lnTo>
                  <a:pt x="3296325" y="675452"/>
                </a:lnTo>
                <a:lnTo>
                  <a:pt x="3300654" y="678452"/>
                </a:lnTo>
                <a:lnTo>
                  <a:pt x="3304984" y="678452"/>
                </a:lnTo>
                <a:lnTo>
                  <a:pt x="3307870" y="679952"/>
                </a:lnTo>
                <a:lnTo>
                  <a:pt x="3312199" y="679952"/>
                </a:lnTo>
                <a:lnTo>
                  <a:pt x="3317972" y="678452"/>
                </a:lnTo>
                <a:lnTo>
                  <a:pt x="3294881" y="654453"/>
                </a:lnTo>
                <a:lnTo>
                  <a:pt x="3271790" y="628955"/>
                </a:lnTo>
                <a:lnTo>
                  <a:pt x="3245813" y="606456"/>
                </a:lnTo>
                <a:lnTo>
                  <a:pt x="3216949" y="586957"/>
                </a:lnTo>
                <a:lnTo>
                  <a:pt x="3229938" y="585457"/>
                </a:lnTo>
                <a:lnTo>
                  <a:pt x="3240040" y="586957"/>
                </a:lnTo>
                <a:lnTo>
                  <a:pt x="3247257" y="594456"/>
                </a:lnTo>
                <a:lnTo>
                  <a:pt x="3255916" y="600456"/>
                </a:lnTo>
                <a:lnTo>
                  <a:pt x="3266017" y="604956"/>
                </a:lnTo>
                <a:lnTo>
                  <a:pt x="3280449" y="610956"/>
                </a:lnTo>
                <a:lnTo>
                  <a:pt x="3296325" y="619955"/>
                </a:lnTo>
                <a:lnTo>
                  <a:pt x="3310756" y="625955"/>
                </a:lnTo>
                <a:lnTo>
                  <a:pt x="3296325" y="606456"/>
                </a:lnTo>
                <a:lnTo>
                  <a:pt x="3280449" y="592957"/>
                </a:lnTo>
                <a:lnTo>
                  <a:pt x="3258802" y="582457"/>
                </a:lnTo>
                <a:lnTo>
                  <a:pt x="3222722" y="564458"/>
                </a:lnTo>
                <a:lnTo>
                  <a:pt x="3211177" y="558458"/>
                </a:lnTo>
                <a:lnTo>
                  <a:pt x="3201075" y="552459"/>
                </a:lnTo>
                <a:lnTo>
                  <a:pt x="3195302" y="547959"/>
                </a:lnTo>
                <a:lnTo>
                  <a:pt x="3190972" y="543459"/>
                </a:lnTo>
                <a:lnTo>
                  <a:pt x="3185200" y="540459"/>
                </a:lnTo>
                <a:lnTo>
                  <a:pt x="3195302" y="525460"/>
                </a:lnTo>
                <a:lnTo>
                  <a:pt x="3205404" y="513461"/>
                </a:lnTo>
                <a:lnTo>
                  <a:pt x="3218393" y="505962"/>
                </a:lnTo>
                <a:lnTo>
                  <a:pt x="3235711" y="502962"/>
                </a:lnTo>
                <a:lnTo>
                  <a:pt x="3244370" y="502962"/>
                </a:lnTo>
                <a:lnTo>
                  <a:pt x="3251586" y="501461"/>
                </a:lnTo>
                <a:lnTo>
                  <a:pt x="3258802" y="496962"/>
                </a:lnTo>
                <a:lnTo>
                  <a:pt x="3267461" y="495462"/>
                </a:lnTo>
                <a:lnTo>
                  <a:pt x="3268904" y="486462"/>
                </a:lnTo>
                <a:lnTo>
                  <a:pt x="3268904" y="478963"/>
                </a:lnTo>
                <a:lnTo>
                  <a:pt x="3273234" y="478963"/>
                </a:lnTo>
                <a:lnTo>
                  <a:pt x="3277563" y="478963"/>
                </a:lnTo>
                <a:lnTo>
                  <a:pt x="3368484" y="495462"/>
                </a:lnTo>
                <a:lnTo>
                  <a:pt x="3384358" y="499962"/>
                </a:lnTo>
                <a:lnTo>
                  <a:pt x="3398790" y="508962"/>
                </a:lnTo>
                <a:lnTo>
                  <a:pt x="3411779" y="522460"/>
                </a:lnTo>
                <a:lnTo>
                  <a:pt x="3450744" y="559959"/>
                </a:lnTo>
                <a:lnTo>
                  <a:pt x="3488267" y="598957"/>
                </a:lnTo>
                <a:lnTo>
                  <a:pt x="3501256" y="612455"/>
                </a:lnTo>
                <a:lnTo>
                  <a:pt x="3515688" y="627454"/>
                </a:lnTo>
                <a:lnTo>
                  <a:pt x="3527233" y="645453"/>
                </a:lnTo>
                <a:lnTo>
                  <a:pt x="3531562" y="651453"/>
                </a:lnTo>
                <a:lnTo>
                  <a:pt x="3534449" y="657453"/>
                </a:lnTo>
                <a:lnTo>
                  <a:pt x="3541665" y="663452"/>
                </a:lnTo>
                <a:lnTo>
                  <a:pt x="3547438" y="667953"/>
                </a:lnTo>
                <a:lnTo>
                  <a:pt x="3538779" y="669452"/>
                </a:lnTo>
                <a:lnTo>
                  <a:pt x="3533006" y="669452"/>
                </a:lnTo>
                <a:lnTo>
                  <a:pt x="3527233" y="667953"/>
                </a:lnTo>
                <a:lnTo>
                  <a:pt x="3520017" y="661953"/>
                </a:lnTo>
                <a:lnTo>
                  <a:pt x="3508471" y="654453"/>
                </a:lnTo>
                <a:lnTo>
                  <a:pt x="3492597" y="639454"/>
                </a:lnTo>
                <a:lnTo>
                  <a:pt x="3499812" y="661953"/>
                </a:lnTo>
                <a:lnTo>
                  <a:pt x="3514244" y="682952"/>
                </a:lnTo>
                <a:lnTo>
                  <a:pt x="3538779" y="708450"/>
                </a:lnTo>
                <a:lnTo>
                  <a:pt x="3566198" y="735448"/>
                </a:lnTo>
                <a:lnTo>
                  <a:pt x="3583517" y="754948"/>
                </a:lnTo>
                <a:lnTo>
                  <a:pt x="3599392" y="777446"/>
                </a:lnTo>
                <a:lnTo>
                  <a:pt x="3605165" y="783446"/>
                </a:lnTo>
                <a:lnTo>
                  <a:pt x="3610937" y="787946"/>
                </a:lnTo>
                <a:lnTo>
                  <a:pt x="3613824" y="787946"/>
                </a:lnTo>
                <a:lnTo>
                  <a:pt x="3615266" y="786446"/>
                </a:lnTo>
                <a:lnTo>
                  <a:pt x="3615266" y="783446"/>
                </a:lnTo>
                <a:lnTo>
                  <a:pt x="3616710" y="781946"/>
                </a:lnTo>
                <a:lnTo>
                  <a:pt x="3616710" y="780446"/>
                </a:lnTo>
                <a:lnTo>
                  <a:pt x="3619596" y="780446"/>
                </a:lnTo>
                <a:lnTo>
                  <a:pt x="3622483" y="781946"/>
                </a:lnTo>
                <a:lnTo>
                  <a:pt x="3626812" y="781946"/>
                </a:lnTo>
                <a:lnTo>
                  <a:pt x="3631142" y="781946"/>
                </a:lnTo>
                <a:lnTo>
                  <a:pt x="3635471" y="780446"/>
                </a:lnTo>
                <a:lnTo>
                  <a:pt x="3641244" y="777446"/>
                </a:lnTo>
                <a:lnTo>
                  <a:pt x="3675880" y="751948"/>
                </a:lnTo>
                <a:lnTo>
                  <a:pt x="3685983" y="745948"/>
                </a:lnTo>
                <a:lnTo>
                  <a:pt x="3693198" y="742948"/>
                </a:lnTo>
                <a:lnTo>
                  <a:pt x="3698971" y="745948"/>
                </a:lnTo>
                <a:lnTo>
                  <a:pt x="3709074" y="753447"/>
                </a:lnTo>
                <a:lnTo>
                  <a:pt x="3697528" y="766947"/>
                </a:lnTo>
                <a:lnTo>
                  <a:pt x="3683096" y="780446"/>
                </a:lnTo>
                <a:lnTo>
                  <a:pt x="3681653" y="780446"/>
                </a:lnTo>
                <a:lnTo>
                  <a:pt x="3677324" y="781946"/>
                </a:lnTo>
                <a:lnTo>
                  <a:pt x="3674437" y="781946"/>
                </a:lnTo>
                <a:lnTo>
                  <a:pt x="3636915" y="789445"/>
                </a:lnTo>
                <a:lnTo>
                  <a:pt x="3641244" y="795445"/>
                </a:lnTo>
                <a:lnTo>
                  <a:pt x="3644130" y="799945"/>
                </a:lnTo>
                <a:lnTo>
                  <a:pt x="3649903" y="801445"/>
                </a:lnTo>
                <a:lnTo>
                  <a:pt x="3655675" y="801445"/>
                </a:lnTo>
                <a:lnTo>
                  <a:pt x="3691755" y="801445"/>
                </a:lnTo>
                <a:lnTo>
                  <a:pt x="3724948" y="808945"/>
                </a:lnTo>
                <a:lnTo>
                  <a:pt x="3758141" y="820944"/>
                </a:lnTo>
                <a:lnTo>
                  <a:pt x="3789891" y="832943"/>
                </a:lnTo>
                <a:lnTo>
                  <a:pt x="3820198" y="843442"/>
                </a:lnTo>
                <a:lnTo>
                  <a:pt x="3851947" y="850942"/>
                </a:lnTo>
                <a:lnTo>
                  <a:pt x="3869266" y="856942"/>
                </a:lnTo>
                <a:lnTo>
                  <a:pt x="3885141" y="864441"/>
                </a:lnTo>
                <a:lnTo>
                  <a:pt x="3902459" y="873441"/>
                </a:lnTo>
                <a:lnTo>
                  <a:pt x="3916891" y="880941"/>
                </a:lnTo>
                <a:lnTo>
                  <a:pt x="3931323" y="886940"/>
                </a:lnTo>
                <a:lnTo>
                  <a:pt x="3935652" y="870441"/>
                </a:lnTo>
                <a:lnTo>
                  <a:pt x="3935652" y="852442"/>
                </a:lnTo>
                <a:lnTo>
                  <a:pt x="3928437" y="835943"/>
                </a:lnTo>
                <a:lnTo>
                  <a:pt x="3934209" y="834443"/>
                </a:lnTo>
                <a:lnTo>
                  <a:pt x="3939982" y="832943"/>
                </a:lnTo>
                <a:lnTo>
                  <a:pt x="3939982" y="816444"/>
                </a:lnTo>
                <a:lnTo>
                  <a:pt x="3941425" y="816444"/>
                </a:lnTo>
                <a:lnTo>
                  <a:pt x="3944311" y="814944"/>
                </a:lnTo>
                <a:lnTo>
                  <a:pt x="3963073" y="823944"/>
                </a:lnTo>
                <a:lnTo>
                  <a:pt x="3978947" y="835943"/>
                </a:lnTo>
                <a:lnTo>
                  <a:pt x="3990493" y="855442"/>
                </a:lnTo>
                <a:lnTo>
                  <a:pt x="3994823" y="862942"/>
                </a:lnTo>
                <a:lnTo>
                  <a:pt x="4000595" y="868941"/>
                </a:lnTo>
                <a:lnTo>
                  <a:pt x="4006368" y="873441"/>
                </a:lnTo>
                <a:lnTo>
                  <a:pt x="4013583" y="879440"/>
                </a:lnTo>
                <a:lnTo>
                  <a:pt x="4019356" y="883941"/>
                </a:lnTo>
                <a:lnTo>
                  <a:pt x="4052550" y="906439"/>
                </a:lnTo>
                <a:lnTo>
                  <a:pt x="4085742" y="925938"/>
                </a:lnTo>
                <a:lnTo>
                  <a:pt x="4137697" y="952937"/>
                </a:lnTo>
                <a:lnTo>
                  <a:pt x="4188209" y="978435"/>
                </a:lnTo>
                <a:lnTo>
                  <a:pt x="4192537" y="978435"/>
                </a:lnTo>
                <a:lnTo>
                  <a:pt x="4195424" y="978435"/>
                </a:lnTo>
                <a:lnTo>
                  <a:pt x="4201197" y="978435"/>
                </a:lnTo>
                <a:lnTo>
                  <a:pt x="4198310" y="970936"/>
                </a:lnTo>
                <a:lnTo>
                  <a:pt x="4193981" y="966436"/>
                </a:lnTo>
                <a:lnTo>
                  <a:pt x="4188209" y="961936"/>
                </a:lnTo>
                <a:lnTo>
                  <a:pt x="4182436" y="958936"/>
                </a:lnTo>
                <a:lnTo>
                  <a:pt x="4173777" y="954436"/>
                </a:lnTo>
                <a:lnTo>
                  <a:pt x="4166560" y="952937"/>
                </a:lnTo>
                <a:lnTo>
                  <a:pt x="4160787" y="946937"/>
                </a:lnTo>
                <a:lnTo>
                  <a:pt x="4156459" y="942437"/>
                </a:lnTo>
                <a:lnTo>
                  <a:pt x="4150686" y="937938"/>
                </a:lnTo>
                <a:lnTo>
                  <a:pt x="4146356" y="933437"/>
                </a:lnTo>
                <a:lnTo>
                  <a:pt x="4140583" y="930438"/>
                </a:lnTo>
                <a:lnTo>
                  <a:pt x="4134811" y="927438"/>
                </a:lnTo>
                <a:lnTo>
                  <a:pt x="4131924" y="927438"/>
                </a:lnTo>
                <a:lnTo>
                  <a:pt x="4127595" y="924438"/>
                </a:lnTo>
                <a:lnTo>
                  <a:pt x="4126151" y="918438"/>
                </a:lnTo>
                <a:lnTo>
                  <a:pt x="4123265" y="912439"/>
                </a:lnTo>
                <a:lnTo>
                  <a:pt x="4118936" y="906439"/>
                </a:lnTo>
                <a:lnTo>
                  <a:pt x="4139141" y="918438"/>
                </a:lnTo>
                <a:lnTo>
                  <a:pt x="4137697" y="909439"/>
                </a:lnTo>
                <a:lnTo>
                  <a:pt x="4133368" y="903439"/>
                </a:lnTo>
                <a:lnTo>
                  <a:pt x="4127595" y="898940"/>
                </a:lnTo>
                <a:lnTo>
                  <a:pt x="4121822" y="895940"/>
                </a:lnTo>
                <a:lnTo>
                  <a:pt x="4116049" y="891440"/>
                </a:lnTo>
                <a:lnTo>
                  <a:pt x="4111719" y="886940"/>
                </a:lnTo>
                <a:lnTo>
                  <a:pt x="4095845" y="874941"/>
                </a:lnTo>
                <a:lnTo>
                  <a:pt x="4079970" y="862942"/>
                </a:lnTo>
                <a:lnTo>
                  <a:pt x="4045333" y="838943"/>
                </a:lnTo>
                <a:lnTo>
                  <a:pt x="4012141" y="810444"/>
                </a:lnTo>
                <a:lnTo>
                  <a:pt x="4007811" y="811945"/>
                </a:lnTo>
                <a:lnTo>
                  <a:pt x="4004925" y="811945"/>
                </a:lnTo>
                <a:lnTo>
                  <a:pt x="4002038" y="810444"/>
                </a:lnTo>
                <a:lnTo>
                  <a:pt x="4000595" y="808945"/>
                </a:lnTo>
                <a:lnTo>
                  <a:pt x="3997709" y="804445"/>
                </a:lnTo>
                <a:lnTo>
                  <a:pt x="3997709" y="801445"/>
                </a:lnTo>
                <a:lnTo>
                  <a:pt x="3996265" y="798445"/>
                </a:lnTo>
                <a:lnTo>
                  <a:pt x="3994823" y="793946"/>
                </a:lnTo>
                <a:lnTo>
                  <a:pt x="3991936" y="792445"/>
                </a:lnTo>
                <a:lnTo>
                  <a:pt x="3989050" y="789445"/>
                </a:lnTo>
                <a:lnTo>
                  <a:pt x="3984720" y="789445"/>
                </a:lnTo>
                <a:lnTo>
                  <a:pt x="3973175" y="787946"/>
                </a:lnTo>
                <a:lnTo>
                  <a:pt x="3961629" y="780446"/>
                </a:lnTo>
                <a:lnTo>
                  <a:pt x="3950084" y="769947"/>
                </a:lnTo>
                <a:lnTo>
                  <a:pt x="3951527" y="765447"/>
                </a:lnTo>
                <a:lnTo>
                  <a:pt x="3958743" y="769947"/>
                </a:lnTo>
                <a:lnTo>
                  <a:pt x="3968845" y="772947"/>
                </a:lnTo>
                <a:lnTo>
                  <a:pt x="3973175" y="772947"/>
                </a:lnTo>
                <a:lnTo>
                  <a:pt x="3977505" y="775947"/>
                </a:lnTo>
                <a:lnTo>
                  <a:pt x="3980391" y="777446"/>
                </a:lnTo>
                <a:lnTo>
                  <a:pt x="3986163" y="780446"/>
                </a:lnTo>
                <a:lnTo>
                  <a:pt x="3990493" y="780446"/>
                </a:lnTo>
                <a:lnTo>
                  <a:pt x="3996265" y="777446"/>
                </a:lnTo>
                <a:lnTo>
                  <a:pt x="4000595" y="777446"/>
                </a:lnTo>
                <a:lnTo>
                  <a:pt x="4006368" y="777446"/>
                </a:lnTo>
                <a:lnTo>
                  <a:pt x="4012141" y="780446"/>
                </a:lnTo>
                <a:lnTo>
                  <a:pt x="4019356" y="783446"/>
                </a:lnTo>
                <a:lnTo>
                  <a:pt x="4028015" y="786446"/>
                </a:lnTo>
                <a:lnTo>
                  <a:pt x="3996265" y="748948"/>
                </a:lnTo>
                <a:lnTo>
                  <a:pt x="3963073" y="717449"/>
                </a:lnTo>
                <a:lnTo>
                  <a:pt x="3925550" y="690451"/>
                </a:lnTo>
                <a:lnTo>
                  <a:pt x="3931323" y="685952"/>
                </a:lnTo>
                <a:lnTo>
                  <a:pt x="3938538" y="685952"/>
                </a:lnTo>
                <a:lnTo>
                  <a:pt x="3941425" y="685952"/>
                </a:lnTo>
                <a:lnTo>
                  <a:pt x="3945755" y="688952"/>
                </a:lnTo>
                <a:lnTo>
                  <a:pt x="3950084" y="690451"/>
                </a:lnTo>
                <a:lnTo>
                  <a:pt x="3971732" y="706951"/>
                </a:lnTo>
                <a:lnTo>
                  <a:pt x="3994823" y="718950"/>
                </a:lnTo>
                <a:lnTo>
                  <a:pt x="4017913" y="730949"/>
                </a:lnTo>
                <a:lnTo>
                  <a:pt x="4022243" y="726449"/>
                </a:lnTo>
                <a:lnTo>
                  <a:pt x="4017913" y="720449"/>
                </a:lnTo>
                <a:lnTo>
                  <a:pt x="4013583" y="717449"/>
                </a:lnTo>
                <a:lnTo>
                  <a:pt x="4010697" y="712950"/>
                </a:lnTo>
                <a:lnTo>
                  <a:pt x="3964515" y="684451"/>
                </a:lnTo>
                <a:lnTo>
                  <a:pt x="3955856" y="679952"/>
                </a:lnTo>
                <a:lnTo>
                  <a:pt x="3947197" y="678452"/>
                </a:lnTo>
                <a:lnTo>
                  <a:pt x="3939982" y="672452"/>
                </a:lnTo>
                <a:lnTo>
                  <a:pt x="3928437" y="666452"/>
                </a:lnTo>
                <a:lnTo>
                  <a:pt x="3918334" y="657453"/>
                </a:lnTo>
                <a:lnTo>
                  <a:pt x="3903902" y="654453"/>
                </a:lnTo>
                <a:lnTo>
                  <a:pt x="3902459" y="651453"/>
                </a:lnTo>
                <a:lnTo>
                  <a:pt x="3901015" y="649954"/>
                </a:lnTo>
                <a:lnTo>
                  <a:pt x="3896687" y="645453"/>
                </a:lnTo>
                <a:lnTo>
                  <a:pt x="3895243" y="640954"/>
                </a:lnTo>
                <a:lnTo>
                  <a:pt x="3903902" y="625955"/>
                </a:lnTo>
                <a:lnTo>
                  <a:pt x="3914005" y="612455"/>
                </a:lnTo>
                <a:lnTo>
                  <a:pt x="3929879" y="606456"/>
                </a:lnTo>
                <a:lnTo>
                  <a:pt x="3947197" y="604956"/>
                </a:lnTo>
                <a:lnTo>
                  <a:pt x="3952970" y="604956"/>
                </a:lnTo>
                <a:lnTo>
                  <a:pt x="3961629" y="603456"/>
                </a:lnTo>
                <a:lnTo>
                  <a:pt x="3967402" y="600456"/>
                </a:lnTo>
                <a:lnTo>
                  <a:pt x="3974618" y="597456"/>
                </a:lnTo>
                <a:lnTo>
                  <a:pt x="3978947" y="580958"/>
                </a:lnTo>
                <a:lnTo>
                  <a:pt x="3983277" y="580958"/>
                </a:lnTo>
                <a:lnTo>
                  <a:pt x="3984720" y="580958"/>
                </a:lnTo>
                <a:lnTo>
                  <a:pt x="4078527" y="597456"/>
                </a:lnTo>
                <a:lnTo>
                  <a:pt x="4092959" y="603456"/>
                </a:lnTo>
                <a:lnTo>
                  <a:pt x="4105947" y="610956"/>
                </a:lnTo>
                <a:lnTo>
                  <a:pt x="4118936" y="622955"/>
                </a:lnTo>
                <a:lnTo>
                  <a:pt x="4195424" y="700951"/>
                </a:lnTo>
                <a:lnTo>
                  <a:pt x="4209855" y="714450"/>
                </a:lnTo>
                <a:lnTo>
                  <a:pt x="4222845" y="730949"/>
                </a:lnTo>
                <a:lnTo>
                  <a:pt x="4234390" y="748948"/>
                </a:lnTo>
                <a:lnTo>
                  <a:pt x="4238719" y="754948"/>
                </a:lnTo>
                <a:lnTo>
                  <a:pt x="4244492" y="760947"/>
                </a:lnTo>
                <a:lnTo>
                  <a:pt x="4250265" y="766947"/>
                </a:lnTo>
                <a:lnTo>
                  <a:pt x="4258923" y="775947"/>
                </a:lnTo>
                <a:lnTo>
                  <a:pt x="4240163" y="771446"/>
                </a:lnTo>
                <a:lnTo>
                  <a:pt x="4227174" y="760947"/>
                </a:lnTo>
                <a:lnTo>
                  <a:pt x="4212742" y="751948"/>
                </a:lnTo>
                <a:lnTo>
                  <a:pt x="4201197" y="742948"/>
                </a:lnTo>
                <a:lnTo>
                  <a:pt x="4209855" y="765447"/>
                </a:lnTo>
                <a:lnTo>
                  <a:pt x="4222845" y="783446"/>
                </a:lnTo>
                <a:lnTo>
                  <a:pt x="4247379" y="811945"/>
                </a:lnTo>
                <a:lnTo>
                  <a:pt x="4273355" y="835943"/>
                </a:lnTo>
                <a:lnTo>
                  <a:pt x="4280572" y="843442"/>
                </a:lnTo>
                <a:lnTo>
                  <a:pt x="4286345" y="850942"/>
                </a:lnTo>
                <a:lnTo>
                  <a:pt x="4289231" y="858442"/>
                </a:lnTo>
                <a:lnTo>
                  <a:pt x="4295003" y="867441"/>
                </a:lnTo>
                <a:lnTo>
                  <a:pt x="4305105" y="877941"/>
                </a:lnTo>
                <a:lnTo>
                  <a:pt x="4313765" y="886940"/>
                </a:lnTo>
                <a:lnTo>
                  <a:pt x="4322423" y="895940"/>
                </a:lnTo>
                <a:lnTo>
                  <a:pt x="4336855" y="898940"/>
                </a:lnTo>
                <a:lnTo>
                  <a:pt x="4341185" y="909439"/>
                </a:lnTo>
                <a:lnTo>
                  <a:pt x="4349845" y="915438"/>
                </a:lnTo>
                <a:lnTo>
                  <a:pt x="4358503" y="924438"/>
                </a:lnTo>
                <a:lnTo>
                  <a:pt x="4365719" y="931938"/>
                </a:lnTo>
                <a:lnTo>
                  <a:pt x="4370049" y="937938"/>
                </a:lnTo>
                <a:lnTo>
                  <a:pt x="4375821" y="943937"/>
                </a:lnTo>
                <a:lnTo>
                  <a:pt x="4381595" y="943937"/>
                </a:lnTo>
                <a:lnTo>
                  <a:pt x="4388809" y="942437"/>
                </a:lnTo>
                <a:lnTo>
                  <a:pt x="4410458" y="969435"/>
                </a:lnTo>
                <a:lnTo>
                  <a:pt x="4432105" y="994934"/>
                </a:lnTo>
                <a:lnTo>
                  <a:pt x="4443651" y="1005433"/>
                </a:lnTo>
                <a:lnTo>
                  <a:pt x="4453753" y="1009933"/>
                </a:lnTo>
                <a:lnTo>
                  <a:pt x="4468185" y="1005433"/>
                </a:lnTo>
                <a:lnTo>
                  <a:pt x="4540344" y="1066930"/>
                </a:lnTo>
                <a:lnTo>
                  <a:pt x="4609617" y="1122427"/>
                </a:lnTo>
                <a:lnTo>
                  <a:pt x="4795786" y="1258920"/>
                </a:lnTo>
                <a:lnTo>
                  <a:pt x="4866502" y="1308416"/>
                </a:lnTo>
                <a:lnTo>
                  <a:pt x="4937217" y="1354914"/>
                </a:lnTo>
                <a:lnTo>
                  <a:pt x="5055558" y="1428410"/>
                </a:lnTo>
                <a:lnTo>
                  <a:pt x="5201319" y="1504906"/>
                </a:lnTo>
                <a:lnTo>
                  <a:pt x="5202762" y="1506405"/>
                </a:lnTo>
                <a:lnTo>
                  <a:pt x="5204205" y="1509405"/>
                </a:lnTo>
                <a:lnTo>
                  <a:pt x="5221524" y="1521404"/>
                </a:lnTo>
                <a:lnTo>
                  <a:pt x="5243171" y="1527404"/>
                </a:lnTo>
                <a:lnTo>
                  <a:pt x="5264819" y="1527404"/>
                </a:lnTo>
                <a:lnTo>
                  <a:pt x="5264819" y="1531904"/>
                </a:lnTo>
                <a:lnTo>
                  <a:pt x="5264819" y="1534904"/>
                </a:lnTo>
                <a:lnTo>
                  <a:pt x="5267705" y="1539403"/>
                </a:lnTo>
                <a:lnTo>
                  <a:pt x="5270592" y="1540904"/>
                </a:lnTo>
                <a:lnTo>
                  <a:pt x="5274921" y="1543904"/>
                </a:lnTo>
                <a:lnTo>
                  <a:pt x="5280693" y="1543904"/>
                </a:lnTo>
                <a:lnTo>
                  <a:pt x="5285023" y="1545403"/>
                </a:lnTo>
                <a:lnTo>
                  <a:pt x="5287910" y="1549903"/>
                </a:lnTo>
                <a:lnTo>
                  <a:pt x="5292239" y="1555903"/>
                </a:lnTo>
                <a:lnTo>
                  <a:pt x="5298011" y="1561903"/>
                </a:lnTo>
                <a:lnTo>
                  <a:pt x="5303785" y="1567902"/>
                </a:lnTo>
                <a:lnTo>
                  <a:pt x="5312443" y="1572402"/>
                </a:lnTo>
                <a:lnTo>
                  <a:pt x="5319660" y="1578401"/>
                </a:lnTo>
                <a:lnTo>
                  <a:pt x="5319660" y="1576902"/>
                </a:lnTo>
                <a:lnTo>
                  <a:pt x="5323989" y="1579902"/>
                </a:lnTo>
                <a:lnTo>
                  <a:pt x="5328319" y="1582902"/>
                </a:lnTo>
                <a:lnTo>
                  <a:pt x="5334091" y="1582902"/>
                </a:lnTo>
                <a:lnTo>
                  <a:pt x="5336978" y="1582902"/>
                </a:lnTo>
                <a:lnTo>
                  <a:pt x="5341307" y="1576902"/>
                </a:lnTo>
                <a:lnTo>
                  <a:pt x="5362955" y="1597901"/>
                </a:lnTo>
                <a:lnTo>
                  <a:pt x="5388933" y="1614399"/>
                </a:lnTo>
                <a:lnTo>
                  <a:pt x="5413466" y="1630899"/>
                </a:lnTo>
                <a:lnTo>
                  <a:pt x="5429341" y="1642898"/>
                </a:lnTo>
                <a:lnTo>
                  <a:pt x="5446659" y="1653397"/>
                </a:lnTo>
                <a:lnTo>
                  <a:pt x="5450989" y="1657897"/>
                </a:lnTo>
                <a:lnTo>
                  <a:pt x="5455319" y="1659397"/>
                </a:lnTo>
                <a:lnTo>
                  <a:pt x="5458205" y="1660897"/>
                </a:lnTo>
                <a:lnTo>
                  <a:pt x="5482739" y="1669897"/>
                </a:lnTo>
                <a:lnTo>
                  <a:pt x="5501501" y="1681896"/>
                </a:lnTo>
                <a:lnTo>
                  <a:pt x="5523147" y="1695395"/>
                </a:lnTo>
                <a:lnTo>
                  <a:pt x="5544795" y="1705895"/>
                </a:lnTo>
                <a:lnTo>
                  <a:pt x="5550569" y="1710394"/>
                </a:lnTo>
                <a:lnTo>
                  <a:pt x="5554897" y="1711894"/>
                </a:lnTo>
                <a:lnTo>
                  <a:pt x="5557783" y="1716394"/>
                </a:lnTo>
                <a:lnTo>
                  <a:pt x="5560670" y="1722393"/>
                </a:lnTo>
                <a:lnTo>
                  <a:pt x="5562113" y="1728393"/>
                </a:lnTo>
                <a:lnTo>
                  <a:pt x="5566443" y="1732893"/>
                </a:lnTo>
                <a:lnTo>
                  <a:pt x="5570773" y="1737392"/>
                </a:lnTo>
                <a:lnTo>
                  <a:pt x="5573659" y="1738893"/>
                </a:lnTo>
                <a:lnTo>
                  <a:pt x="5579432" y="1740392"/>
                </a:lnTo>
                <a:lnTo>
                  <a:pt x="5588091" y="1729893"/>
                </a:lnTo>
                <a:lnTo>
                  <a:pt x="5590977" y="1734393"/>
                </a:lnTo>
                <a:lnTo>
                  <a:pt x="5598193" y="1740392"/>
                </a:lnTo>
                <a:lnTo>
                  <a:pt x="5603965" y="1746392"/>
                </a:lnTo>
                <a:lnTo>
                  <a:pt x="5605409" y="1744892"/>
                </a:lnTo>
                <a:lnTo>
                  <a:pt x="5606852" y="1743392"/>
                </a:lnTo>
                <a:lnTo>
                  <a:pt x="5609738" y="1743392"/>
                </a:lnTo>
                <a:lnTo>
                  <a:pt x="5611182" y="1740392"/>
                </a:lnTo>
                <a:lnTo>
                  <a:pt x="5615511" y="1740392"/>
                </a:lnTo>
                <a:lnTo>
                  <a:pt x="5618397" y="1744892"/>
                </a:lnTo>
                <a:lnTo>
                  <a:pt x="5622727" y="1746392"/>
                </a:lnTo>
                <a:lnTo>
                  <a:pt x="5627057" y="1750892"/>
                </a:lnTo>
                <a:lnTo>
                  <a:pt x="5632829" y="1752392"/>
                </a:lnTo>
                <a:lnTo>
                  <a:pt x="5637159" y="1756892"/>
                </a:lnTo>
                <a:lnTo>
                  <a:pt x="5640045" y="1762891"/>
                </a:lnTo>
                <a:lnTo>
                  <a:pt x="5642931" y="1768891"/>
                </a:lnTo>
                <a:lnTo>
                  <a:pt x="5644375" y="1777891"/>
                </a:lnTo>
                <a:lnTo>
                  <a:pt x="5664579" y="1780891"/>
                </a:lnTo>
                <a:lnTo>
                  <a:pt x="5676125" y="1789890"/>
                </a:lnTo>
                <a:lnTo>
                  <a:pt x="5681897" y="1806389"/>
                </a:lnTo>
                <a:lnTo>
                  <a:pt x="5679011" y="1824388"/>
                </a:lnTo>
                <a:lnTo>
                  <a:pt x="5687669" y="1825888"/>
                </a:lnTo>
                <a:lnTo>
                  <a:pt x="5691999" y="1825888"/>
                </a:lnTo>
                <a:lnTo>
                  <a:pt x="5693443" y="1825888"/>
                </a:lnTo>
                <a:lnTo>
                  <a:pt x="5694886" y="1821388"/>
                </a:lnTo>
                <a:lnTo>
                  <a:pt x="5697773" y="1818388"/>
                </a:lnTo>
                <a:lnTo>
                  <a:pt x="5699215" y="1809388"/>
                </a:lnTo>
                <a:lnTo>
                  <a:pt x="5732409" y="1827387"/>
                </a:lnTo>
                <a:lnTo>
                  <a:pt x="5767045" y="1848386"/>
                </a:lnTo>
                <a:lnTo>
                  <a:pt x="5761273" y="1849887"/>
                </a:lnTo>
                <a:lnTo>
                  <a:pt x="5758386" y="1852886"/>
                </a:lnTo>
                <a:lnTo>
                  <a:pt x="5755499" y="1854386"/>
                </a:lnTo>
                <a:lnTo>
                  <a:pt x="5754056" y="1854386"/>
                </a:lnTo>
                <a:lnTo>
                  <a:pt x="5752613" y="1858886"/>
                </a:lnTo>
                <a:lnTo>
                  <a:pt x="5752613" y="1860386"/>
                </a:lnTo>
                <a:lnTo>
                  <a:pt x="5755499" y="1864886"/>
                </a:lnTo>
                <a:lnTo>
                  <a:pt x="5759829" y="1869385"/>
                </a:lnTo>
                <a:lnTo>
                  <a:pt x="5764159" y="1870886"/>
                </a:lnTo>
                <a:lnTo>
                  <a:pt x="5785806" y="1875385"/>
                </a:lnTo>
                <a:lnTo>
                  <a:pt x="5803124" y="1887384"/>
                </a:lnTo>
                <a:lnTo>
                  <a:pt x="5814669" y="1906883"/>
                </a:lnTo>
                <a:lnTo>
                  <a:pt x="5818999" y="1911383"/>
                </a:lnTo>
                <a:lnTo>
                  <a:pt x="5821885" y="1915883"/>
                </a:lnTo>
                <a:lnTo>
                  <a:pt x="5826215" y="1918883"/>
                </a:lnTo>
                <a:lnTo>
                  <a:pt x="5849305" y="1939882"/>
                </a:lnTo>
                <a:lnTo>
                  <a:pt x="5875283" y="1962380"/>
                </a:lnTo>
                <a:lnTo>
                  <a:pt x="5866624" y="1966880"/>
                </a:lnTo>
                <a:lnTo>
                  <a:pt x="5863737" y="1969880"/>
                </a:lnTo>
                <a:lnTo>
                  <a:pt x="5859409" y="1972880"/>
                </a:lnTo>
                <a:lnTo>
                  <a:pt x="5833431" y="1951881"/>
                </a:lnTo>
                <a:lnTo>
                  <a:pt x="5810341" y="1933882"/>
                </a:lnTo>
                <a:lnTo>
                  <a:pt x="5676125" y="1843887"/>
                </a:lnTo>
                <a:lnTo>
                  <a:pt x="5666023" y="1837887"/>
                </a:lnTo>
                <a:lnTo>
                  <a:pt x="5660250" y="1837887"/>
                </a:lnTo>
                <a:lnTo>
                  <a:pt x="5651591" y="1840887"/>
                </a:lnTo>
                <a:lnTo>
                  <a:pt x="5640045" y="1848386"/>
                </a:lnTo>
                <a:lnTo>
                  <a:pt x="5638601" y="1848386"/>
                </a:lnTo>
                <a:lnTo>
                  <a:pt x="5637159" y="1846887"/>
                </a:lnTo>
                <a:lnTo>
                  <a:pt x="5634273" y="1827387"/>
                </a:lnTo>
                <a:lnTo>
                  <a:pt x="5628500" y="1818388"/>
                </a:lnTo>
                <a:lnTo>
                  <a:pt x="5616955" y="1809388"/>
                </a:lnTo>
                <a:lnTo>
                  <a:pt x="5599637" y="1803389"/>
                </a:lnTo>
                <a:lnTo>
                  <a:pt x="5579432" y="1795890"/>
                </a:lnTo>
                <a:lnTo>
                  <a:pt x="5557783" y="1785390"/>
                </a:lnTo>
                <a:lnTo>
                  <a:pt x="5517375" y="1758391"/>
                </a:lnTo>
                <a:lnTo>
                  <a:pt x="5513045" y="1755391"/>
                </a:lnTo>
                <a:lnTo>
                  <a:pt x="5510159" y="1750892"/>
                </a:lnTo>
                <a:lnTo>
                  <a:pt x="5505829" y="1744892"/>
                </a:lnTo>
                <a:lnTo>
                  <a:pt x="5497171" y="1734393"/>
                </a:lnTo>
                <a:lnTo>
                  <a:pt x="5485625" y="1728393"/>
                </a:lnTo>
                <a:lnTo>
                  <a:pt x="5472637" y="1726893"/>
                </a:lnTo>
                <a:lnTo>
                  <a:pt x="5463977" y="1726893"/>
                </a:lnTo>
                <a:lnTo>
                  <a:pt x="5458205" y="1726893"/>
                </a:lnTo>
                <a:lnTo>
                  <a:pt x="5450989" y="1723894"/>
                </a:lnTo>
                <a:lnTo>
                  <a:pt x="5443773" y="1720894"/>
                </a:lnTo>
                <a:lnTo>
                  <a:pt x="5449546" y="1711894"/>
                </a:lnTo>
                <a:lnTo>
                  <a:pt x="5455319" y="1704394"/>
                </a:lnTo>
                <a:lnTo>
                  <a:pt x="5449546" y="1698395"/>
                </a:lnTo>
                <a:lnTo>
                  <a:pt x="5388933" y="1663897"/>
                </a:lnTo>
                <a:lnTo>
                  <a:pt x="5328319" y="1629398"/>
                </a:lnTo>
                <a:lnTo>
                  <a:pt x="5303785" y="1614399"/>
                </a:lnTo>
                <a:lnTo>
                  <a:pt x="5282137" y="1600901"/>
                </a:lnTo>
                <a:lnTo>
                  <a:pt x="5259047" y="1585901"/>
                </a:lnTo>
                <a:lnTo>
                  <a:pt x="5185444" y="1543904"/>
                </a:lnTo>
                <a:lnTo>
                  <a:pt x="5116171" y="1498906"/>
                </a:lnTo>
                <a:lnTo>
                  <a:pt x="5019479" y="1440409"/>
                </a:lnTo>
                <a:lnTo>
                  <a:pt x="4922785" y="1380412"/>
                </a:lnTo>
                <a:lnTo>
                  <a:pt x="4849184" y="1330916"/>
                </a:lnTo>
                <a:lnTo>
                  <a:pt x="4777025" y="1279918"/>
                </a:lnTo>
                <a:lnTo>
                  <a:pt x="4642809" y="1183924"/>
                </a:lnTo>
                <a:lnTo>
                  <a:pt x="4559105" y="1119427"/>
                </a:lnTo>
                <a:lnTo>
                  <a:pt x="4547559" y="1108928"/>
                </a:lnTo>
                <a:lnTo>
                  <a:pt x="4534571" y="1101428"/>
                </a:lnTo>
                <a:lnTo>
                  <a:pt x="4518695" y="1087929"/>
                </a:lnTo>
                <a:lnTo>
                  <a:pt x="4502821" y="1074430"/>
                </a:lnTo>
                <a:lnTo>
                  <a:pt x="4485503" y="1057931"/>
                </a:lnTo>
                <a:lnTo>
                  <a:pt x="4465299" y="1044431"/>
                </a:lnTo>
                <a:lnTo>
                  <a:pt x="4397469" y="982935"/>
                </a:lnTo>
                <a:lnTo>
                  <a:pt x="4383037" y="972435"/>
                </a:lnTo>
                <a:lnTo>
                  <a:pt x="4371491" y="961936"/>
                </a:lnTo>
                <a:lnTo>
                  <a:pt x="4305105" y="901940"/>
                </a:lnTo>
                <a:lnTo>
                  <a:pt x="4254595" y="862942"/>
                </a:lnTo>
                <a:lnTo>
                  <a:pt x="4248822" y="856942"/>
                </a:lnTo>
                <a:lnTo>
                  <a:pt x="4243049" y="855442"/>
                </a:lnTo>
                <a:lnTo>
                  <a:pt x="4237277" y="850942"/>
                </a:lnTo>
                <a:lnTo>
                  <a:pt x="4206969" y="843442"/>
                </a:lnTo>
                <a:lnTo>
                  <a:pt x="4186765" y="823944"/>
                </a:lnTo>
                <a:lnTo>
                  <a:pt x="4166560" y="801445"/>
                </a:lnTo>
                <a:lnTo>
                  <a:pt x="4159345" y="789445"/>
                </a:lnTo>
                <a:lnTo>
                  <a:pt x="4149242" y="777446"/>
                </a:lnTo>
                <a:lnTo>
                  <a:pt x="4137697" y="769947"/>
                </a:lnTo>
                <a:lnTo>
                  <a:pt x="4123265" y="763947"/>
                </a:lnTo>
                <a:lnTo>
                  <a:pt x="4118936" y="760947"/>
                </a:lnTo>
                <a:lnTo>
                  <a:pt x="4116049" y="759447"/>
                </a:lnTo>
                <a:lnTo>
                  <a:pt x="4113163" y="754948"/>
                </a:lnTo>
                <a:lnTo>
                  <a:pt x="4110277" y="753447"/>
                </a:lnTo>
                <a:lnTo>
                  <a:pt x="4105947" y="748948"/>
                </a:lnTo>
                <a:lnTo>
                  <a:pt x="4100174" y="747448"/>
                </a:lnTo>
                <a:lnTo>
                  <a:pt x="4092959" y="742948"/>
                </a:lnTo>
                <a:lnTo>
                  <a:pt x="4095845" y="754948"/>
                </a:lnTo>
                <a:lnTo>
                  <a:pt x="4105947" y="765447"/>
                </a:lnTo>
                <a:lnTo>
                  <a:pt x="4116049" y="772947"/>
                </a:lnTo>
                <a:lnTo>
                  <a:pt x="4123265" y="780446"/>
                </a:lnTo>
                <a:lnTo>
                  <a:pt x="4139141" y="798445"/>
                </a:lnTo>
                <a:lnTo>
                  <a:pt x="4155015" y="814944"/>
                </a:lnTo>
                <a:lnTo>
                  <a:pt x="4150686" y="817944"/>
                </a:lnTo>
                <a:lnTo>
                  <a:pt x="4131924" y="811945"/>
                </a:lnTo>
                <a:lnTo>
                  <a:pt x="4131924" y="823944"/>
                </a:lnTo>
                <a:lnTo>
                  <a:pt x="4137697" y="832943"/>
                </a:lnTo>
                <a:lnTo>
                  <a:pt x="4144913" y="838943"/>
                </a:lnTo>
                <a:lnTo>
                  <a:pt x="4149242" y="849442"/>
                </a:lnTo>
                <a:lnTo>
                  <a:pt x="4149242" y="861441"/>
                </a:lnTo>
                <a:lnTo>
                  <a:pt x="4160787" y="862942"/>
                </a:lnTo>
                <a:lnTo>
                  <a:pt x="4166560" y="867441"/>
                </a:lnTo>
                <a:lnTo>
                  <a:pt x="4170890" y="874941"/>
                </a:lnTo>
                <a:lnTo>
                  <a:pt x="4172333" y="885440"/>
                </a:lnTo>
                <a:lnTo>
                  <a:pt x="4173777" y="892940"/>
                </a:lnTo>
                <a:lnTo>
                  <a:pt x="4173103" y="893407"/>
                </a:lnTo>
                <a:lnTo>
                  <a:pt x="4172333" y="892940"/>
                </a:lnTo>
                <a:lnTo>
                  <a:pt x="4172596" y="893758"/>
                </a:lnTo>
                <a:lnTo>
                  <a:pt x="4165117" y="898940"/>
                </a:lnTo>
                <a:lnTo>
                  <a:pt x="4166560" y="901940"/>
                </a:lnTo>
                <a:lnTo>
                  <a:pt x="4168004" y="903439"/>
                </a:lnTo>
                <a:lnTo>
                  <a:pt x="4170890" y="906439"/>
                </a:lnTo>
                <a:lnTo>
                  <a:pt x="4173777" y="909439"/>
                </a:lnTo>
                <a:lnTo>
                  <a:pt x="4173777" y="901940"/>
                </a:lnTo>
                <a:lnTo>
                  <a:pt x="4173777" y="897439"/>
                </a:lnTo>
                <a:lnTo>
                  <a:pt x="4172596" y="893758"/>
                </a:lnTo>
                <a:lnTo>
                  <a:pt x="4173103" y="893407"/>
                </a:lnTo>
                <a:lnTo>
                  <a:pt x="4189651" y="903439"/>
                </a:lnTo>
                <a:lnTo>
                  <a:pt x="4204083" y="915438"/>
                </a:lnTo>
                <a:lnTo>
                  <a:pt x="4217072" y="931938"/>
                </a:lnTo>
                <a:lnTo>
                  <a:pt x="4231504" y="946937"/>
                </a:lnTo>
                <a:lnTo>
                  <a:pt x="4225731" y="952937"/>
                </a:lnTo>
                <a:lnTo>
                  <a:pt x="4221401" y="958936"/>
                </a:lnTo>
                <a:lnTo>
                  <a:pt x="4222845" y="961936"/>
                </a:lnTo>
                <a:lnTo>
                  <a:pt x="4227174" y="966436"/>
                </a:lnTo>
                <a:lnTo>
                  <a:pt x="4231504" y="970936"/>
                </a:lnTo>
                <a:lnTo>
                  <a:pt x="4234390" y="975435"/>
                </a:lnTo>
                <a:lnTo>
                  <a:pt x="4240163" y="976935"/>
                </a:lnTo>
                <a:lnTo>
                  <a:pt x="4247379" y="981435"/>
                </a:lnTo>
                <a:lnTo>
                  <a:pt x="4250265" y="984435"/>
                </a:lnTo>
                <a:lnTo>
                  <a:pt x="4251602" y="985824"/>
                </a:lnTo>
                <a:lnTo>
                  <a:pt x="4251602" y="983945"/>
                </a:lnTo>
                <a:lnTo>
                  <a:pt x="4253045" y="977945"/>
                </a:lnTo>
                <a:lnTo>
                  <a:pt x="4255932" y="973446"/>
                </a:lnTo>
                <a:lnTo>
                  <a:pt x="4258818" y="971946"/>
                </a:lnTo>
                <a:lnTo>
                  <a:pt x="4264591" y="971946"/>
                </a:lnTo>
                <a:lnTo>
                  <a:pt x="4273250" y="971946"/>
                </a:lnTo>
                <a:lnTo>
                  <a:pt x="4313659" y="980945"/>
                </a:lnTo>
                <a:lnTo>
                  <a:pt x="4351181" y="997445"/>
                </a:lnTo>
                <a:lnTo>
                  <a:pt x="4374273" y="1007944"/>
                </a:lnTo>
                <a:lnTo>
                  <a:pt x="4400249" y="1018444"/>
                </a:lnTo>
                <a:lnTo>
                  <a:pt x="4391591" y="1021443"/>
                </a:lnTo>
                <a:lnTo>
                  <a:pt x="4382931" y="1021443"/>
                </a:lnTo>
                <a:lnTo>
                  <a:pt x="4372829" y="1021443"/>
                </a:lnTo>
                <a:lnTo>
                  <a:pt x="4362727" y="1019943"/>
                </a:lnTo>
                <a:lnTo>
                  <a:pt x="4388704" y="1037942"/>
                </a:lnTo>
                <a:lnTo>
                  <a:pt x="4413238" y="1052941"/>
                </a:lnTo>
                <a:lnTo>
                  <a:pt x="4439215" y="1066441"/>
                </a:lnTo>
                <a:lnTo>
                  <a:pt x="4462306" y="1084440"/>
                </a:lnTo>
                <a:lnTo>
                  <a:pt x="4462306" y="1087440"/>
                </a:lnTo>
                <a:lnTo>
                  <a:pt x="4462306" y="1088939"/>
                </a:lnTo>
                <a:lnTo>
                  <a:pt x="4417568" y="1088939"/>
                </a:lnTo>
                <a:lnTo>
                  <a:pt x="4413238" y="1088939"/>
                </a:lnTo>
                <a:lnTo>
                  <a:pt x="4411795" y="1084440"/>
                </a:lnTo>
                <a:lnTo>
                  <a:pt x="4395919" y="1070940"/>
                </a:lnTo>
                <a:lnTo>
                  <a:pt x="4378601" y="1060441"/>
                </a:lnTo>
                <a:lnTo>
                  <a:pt x="4358397" y="1052941"/>
                </a:lnTo>
                <a:lnTo>
                  <a:pt x="4339636" y="1046942"/>
                </a:lnTo>
                <a:lnTo>
                  <a:pt x="4319431" y="1037942"/>
                </a:lnTo>
                <a:lnTo>
                  <a:pt x="4317988" y="1037942"/>
                </a:lnTo>
                <a:lnTo>
                  <a:pt x="4315777" y="1039092"/>
                </a:lnTo>
                <a:lnTo>
                  <a:pt x="4319537" y="1045932"/>
                </a:lnTo>
                <a:lnTo>
                  <a:pt x="4325310" y="1056431"/>
                </a:lnTo>
                <a:lnTo>
                  <a:pt x="4333969" y="1063931"/>
                </a:lnTo>
                <a:lnTo>
                  <a:pt x="4346958" y="1068430"/>
                </a:lnTo>
                <a:lnTo>
                  <a:pt x="4355617" y="1074430"/>
                </a:lnTo>
                <a:lnTo>
                  <a:pt x="4368675" y="1073073"/>
                </a:lnTo>
                <a:lnTo>
                  <a:pt x="4369567" y="1074929"/>
                </a:lnTo>
                <a:lnTo>
                  <a:pt x="4368605" y="1078930"/>
                </a:lnTo>
                <a:lnTo>
                  <a:pt x="4365719" y="1084929"/>
                </a:lnTo>
                <a:lnTo>
                  <a:pt x="4368605" y="1087929"/>
                </a:lnTo>
                <a:lnTo>
                  <a:pt x="4370049" y="1092428"/>
                </a:lnTo>
                <a:lnTo>
                  <a:pt x="4375821" y="1096929"/>
                </a:lnTo>
                <a:lnTo>
                  <a:pt x="4381595" y="1102928"/>
                </a:lnTo>
                <a:lnTo>
                  <a:pt x="4383037" y="1096929"/>
                </a:lnTo>
                <a:lnTo>
                  <a:pt x="4383037" y="1092428"/>
                </a:lnTo>
                <a:lnTo>
                  <a:pt x="4381595" y="1087929"/>
                </a:lnTo>
                <a:lnTo>
                  <a:pt x="4377265" y="1086429"/>
                </a:lnTo>
                <a:lnTo>
                  <a:pt x="4375821" y="1081930"/>
                </a:lnTo>
                <a:lnTo>
                  <a:pt x="4371491" y="1080429"/>
                </a:lnTo>
                <a:lnTo>
                  <a:pt x="4370049" y="1075930"/>
                </a:lnTo>
                <a:lnTo>
                  <a:pt x="4369567" y="1074929"/>
                </a:lnTo>
                <a:lnTo>
                  <a:pt x="4370049" y="1072930"/>
                </a:lnTo>
                <a:lnTo>
                  <a:pt x="4368675" y="1073073"/>
                </a:lnTo>
                <a:lnTo>
                  <a:pt x="4368605" y="1072930"/>
                </a:lnTo>
                <a:lnTo>
                  <a:pt x="4368605" y="1065930"/>
                </a:lnTo>
                <a:lnTo>
                  <a:pt x="4374378" y="1069930"/>
                </a:lnTo>
                <a:lnTo>
                  <a:pt x="4381595" y="1074430"/>
                </a:lnTo>
                <a:lnTo>
                  <a:pt x="4455196" y="1137426"/>
                </a:lnTo>
                <a:lnTo>
                  <a:pt x="4459526" y="1141926"/>
                </a:lnTo>
                <a:lnTo>
                  <a:pt x="4465299" y="1144926"/>
                </a:lnTo>
                <a:lnTo>
                  <a:pt x="4471071" y="1147926"/>
                </a:lnTo>
                <a:lnTo>
                  <a:pt x="4479731" y="1147926"/>
                </a:lnTo>
                <a:lnTo>
                  <a:pt x="4492719" y="1150926"/>
                </a:lnTo>
                <a:lnTo>
                  <a:pt x="4504264" y="1159925"/>
                </a:lnTo>
                <a:lnTo>
                  <a:pt x="4515809" y="1170424"/>
                </a:lnTo>
                <a:lnTo>
                  <a:pt x="4528799" y="1177924"/>
                </a:lnTo>
                <a:lnTo>
                  <a:pt x="4540344" y="1185423"/>
                </a:lnTo>
                <a:lnTo>
                  <a:pt x="4553332" y="1189923"/>
                </a:lnTo>
                <a:lnTo>
                  <a:pt x="4579309" y="1200422"/>
                </a:lnTo>
                <a:lnTo>
                  <a:pt x="4602400" y="1212422"/>
                </a:lnTo>
                <a:lnTo>
                  <a:pt x="4661571" y="1246920"/>
                </a:lnTo>
                <a:lnTo>
                  <a:pt x="4719298" y="1275418"/>
                </a:lnTo>
                <a:lnTo>
                  <a:pt x="4727957" y="1279918"/>
                </a:lnTo>
                <a:lnTo>
                  <a:pt x="4735173" y="1282918"/>
                </a:lnTo>
                <a:lnTo>
                  <a:pt x="4846297" y="1353414"/>
                </a:lnTo>
                <a:lnTo>
                  <a:pt x="4866502" y="1366914"/>
                </a:lnTo>
                <a:lnTo>
                  <a:pt x="4888149" y="1380412"/>
                </a:lnTo>
                <a:lnTo>
                  <a:pt x="4922785" y="1407411"/>
                </a:lnTo>
                <a:lnTo>
                  <a:pt x="4961751" y="1429910"/>
                </a:lnTo>
                <a:lnTo>
                  <a:pt x="4976183" y="1440409"/>
                </a:lnTo>
                <a:lnTo>
                  <a:pt x="4986285" y="1452408"/>
                </a:lnTo>
                <a:lnTo>
                  <a:pt x="4997831" y="1464408"/>
                </a:lnTo>
                <a:lnTo>
                  <a:pt x="5016593" y="1480907"/>
                </a:lnTo>
                <a:lnTo>
                  <a:pt x="5033911" y="1498906"/>
                </a:lnTo>
                <a:lnTo>
                  <a:pt x="5059888" y="1522905"/>
                </a:lnTo>
                <a:lnTo>
                  <a:pt x="5085865" y="1540904"/>
                </a:lnTo>
                <a:lnTo>
                  <a:pt x="5113285" y="1560402"/>
                </a:lnTo>
                <a:lnTo>
                  <a:pt x="5140706" y="1579902"/>
                </a:lnTo>
                <a:lnTo>
                  <a:pt x="5163797" y="1603900"/>
                </a:lnTo>
                <a:lnTo>
                  <a:pt x="5181115" y="1620399"/>
                </a:lnTo>
                <a:lnTo>
                  <a:pt x="5201319" y="1632398"/>
                </a:lnTo>
                <a:lnTo>
                  <a:pt x="5218637" y="1645898"/>
                </a:lnTo>
                <a:lnTo>
                  <a:pt x="5261933" y="1675896"/>
                </a:lnTo>
                <a:lnTo>
                  <a:pt x="5267705" y="1681896"/>
                </a:lnTo>
                <a:lnTo>
                  <a:pt x="5270592" y="1687896"/>
                </a:lnTo>
                <a:lnTo>
                  <a:pt x="5274921" y="1693895"/>
                </a:lnTo>
                <a:lnTo>
                  <a:pt x="5207092" y="1654897"/>
                </a:lnTo>
                <a:lnTo>
                  <a:pt x="5137819" y="1612900"/>
                </a:lnTo>
                <a:lnTo>
                  <a:pt x="5071433" y="1572402"/>
                </a:lnTo>
                <a:lnTo>
                  <a:pt x="5067103" y="1576902"/>
                </a:lnTo>
                <a:lnTo>
                  <a:pt x="5088751" y="1611399"/>
                </a:lnTo>
                <a:lnTo>
                  <a:pt x="5113285" y="1618899"/>
                </a:lnTo>
                <a:lnTo>
                  <a:pt x="5130603" y="1632398"/>
                </a:lnTo>
                <a:lnTo>
                  <a:pt x="5140706" y="1651898"/>
                </a:lnTo>
                <a:lnTo>
                  <a:pt x="5143592" y="1648898"/>
                </a:lnTo>
                <a:lnTo>
                  <a:pt x="5147921" y="1648898"/>
                </a:lnTo>
                <a:lnTo>
                  <a:pt x="5147921" y="1647397"/>
                </a:lnTo>
                <a:lnTo>
                  <a:pt x="5186887" y="1663897"/>
                </a:lnTo>
                <a:lnTo>
                  <a:pt x="5182557" y="1665396"/>
                </a:lnTo>
                <a:lnTo>
                  <a:pt x="5176785" y="1666897"/>
                </a:lnTo>
                <a:lnTo>
                  <a:pt x="5171012" y="1669897"/>
                </a:lnTo>
                <a:lnTo>
                  <a:pt x="5163797" y="1674396"/>
                </a:lnTo>
                <a:lnTo>
                  <a:pt x="5192660" y="1698395"/>
                </a:lnTo>
                <a:lnTo>
                  <a:pt x="5224410" y="1717894"/>
                </a:lnTo>
                <a:lnTo>
                  <a:pt x="5257603" y="1732893"/>
                </a:lnTo>
                <a:lnTo>
                  <a:pt x="5257603" y="1740392"/>
                </a:lnTo>
                <a:lnTo>
                  <a:pt x="5259047" y="1744892"/>
                </a:lnTo>
                <a:lnTo>
                  <a:pt x="5263375" y="1750892"/>
                </a:lnTo>
                <a:lnTo>
                  <a:pt x="5267705" y="1752392"/>
                </a:lnTo>
                <a:lnTo>
                  <a:pt x="5273478" y="1752392"/>
                </a:lnTo>
                <a:lnTo>
                  <a:pt x="5280693" y="1752392"/>
                </a:lnTo>
                <a:lnTo>
                  <a:pt x="5286467" y="1767391"/>
                </a:lnTo>
                <a:lnTo>
                  <a:pt x="5295125" y="1780891"/>
                </a:lnTo>
                <a:lnTo>
                  <a:pt x="5287910" y="1777891"/>
                </a:lnTo>
                <a:lnTo>
                  <a:pt x="5282137" y="1774891"/>
                </a:lnTo>
                <a:lnTo>
                  <a:pt x="5276365" y="1771891"/>
                </a:lnTo>
                <a:lnTo>
                  <a:pt x="5269148" y="1767391"/>
                </a:lnTo>
                <a:lnTo>
                  <a:pt x="5282137" y="1786890"/>
                </a:lnTo>
                <a:lnTo>
                  <a:pt x="5300898" y="1795890"/>
                </a:lnTo>
                <a:lnTo>
                  <a:pt x="5298011" y="1795890"/>
                </a:lnTo>
                <a:lnTo>
                  <a:pt x="5303785" y="1801889"/>
                </a:lnTo>
                <a:lnTo>
                  <a:pt x="5309557" y="1807889"/>
                </a:lnTo>
                <a:lnTo>
                  <a:pt x="5315330" y="1813889"/>
                </a:lnTo>
                <a:lnTo>
                  <a:pt x="5364705" y="1846674"/>
                </a:lnTo>
                <a:lnTo>
                  <a:pt x="5364398" y="1846887"/>
                </a:lnTo>
                <a:lnTo>
                  <a:pt x="5366429" y="1848386"/>
                </a:lnTo>
                <a:lnTo>
                  <a:pt x="5362955" y="1848386"/>
                </a:lnTo>
                <a:lnTo>
                  <a:pt x="5358625" y="1846887"/>
                </a:lnTo>
                <a:lnTo>
                  <a:pt x="5352853" y="1846887"/>
                </a:lnTo>
                <a:lnTo>
                  <a:pt x="5378829" y="1870886"/>
                </a:lnTo>
                <a:lnTo>
                  <a:pt x="5401921" y="1890384"/>
                </a:lnTo>
                <a:lnTo>
                  <a:pt x="5388933" y="1887384"/>
                </a:lnTo>
                <a:lnTo>
                  <a:pt x="5378829" y="1878385"/>
                </a:lnTo>
                <a:lnTo>
                  <a:pt x="5364398" y="1876885"/>
                </a:lnTo>
                <a:lnTo>
                  <a:pt x="5368728" y="1882885"/>
                </a:lnTo>
                <a:lnTo>
                  <a:pt x="5373057" y="1887384"/>
                </a:lnTo>
                <a:lnTo>
                  <a:pt x="5378829" y="1893384"/>
                </a:lnTo>
                <a:lnTo>
                  <a:pt x="5445216" y="1935381"/>
                </a:lnTo>
                <a:lnTo>
                  <a:pt x="5466864" y="1945881"/>
                </a:lnTo>
                <a:lnTo>
                  <a:pt x="5488057" y="1941751"/>
                </a:lnTo>
                <a:lnTo>
                  <a:pt x="5489955" y="1944381"/>
                </a:lnTo>
                <a:lnTo>
                  <a:pt x="5491751" y="1945114"/>
                </a:lnTo>
                <a:lnTo>
                  <a:pt x="5494284" y="1950380"/>
                </a:lnTo>
                <a:lnTo>
                  <a:pt x="5497171" y="1956380"/>
                </a:lnTo>
                <a:lnTo>
                  <a:pt x="5502943" y="1962380"/>
                </a:lnTo>
                <a:lnTo>
                  <a:pt x="5510159" y="1968379"/>
                </a:lnTo>
                <a:lnTo>
                  <a:pt x="5517375" y="1969880"/>
                </a:lnTo>
                <a:lnTo>
                  <a:pt x="5518819" y="1972880"/>
                </a:lnTo>
                <a:lnTo>
                  <a:pt x="5523147" y="1972880"/>
                </a:lnTo>
                <a:lnTo>
                  <a:pt x="5524591" y="1969880"/>
                </a:lnTo>
                <a:lnTo>
                  <a:pt x="5527477" y="1968379"/>
                </a:lnTo>
                <a:lnTo>
                  <a:pt x="5528920" y="1966880"/>
                </a:lnTo>
                <a:lnTo>
                  <a:pt x="5530364" y="1960880"/>
                </a:lnTo>
                <a:lnTo>
                  <a:pt x="5491751" y="1945114"/>
                </a:lnTo>
                <a:lnTo>
                  <a:pt x="5489955" y="1941381"/>
                </a:lnTo>
                <a:lnTo>
                  <a:pt x="5488057" y="1941751"/>
                </a:lnTo>
                <a:lnTo>
                  <a:pt x="5476966" y="1926382"/>
                </a:lnTo>
                <a:lnTo>
                  <a:pt x="5456761" y="1911383"/>
                </a:lnTo>
                <a:lnTo>
                  <a:pt x="5439443" y="1899383"/>
                </a:lnTo>
                <a:lnTo>
                  <a:pt x="5419239" y="1887384"/>
                </a:lnTo>
                <a:lnTo>
                  <a:pt x="5366429" y="1848386"/>
                </a:lnTo>
                <a:lnTo>
                  <a:pt x="5367285" y="1848386"/>
                </a:lnTo>
                <a:lnTo>
                  <a:pt x="5364705" y="1846674"/>
                </a:lnTo>
                <a:lnTo>
                  <a:pt x="5368728" y="1843887"/>
                </a:lnTo>
                <a:lnTo>
                  <a:pt x="5370171" y="1842387"/>
                </a:lnTo>
                <a:lnTo>
                  <a:pt x="5370171" y="1840887"/>
                </a:lnTo>
                <a:lnTo>
                  <a:pt x="5370171" y="1837887"/>
                </a:lnTo>
                <a:lnTo>
                  <a:pt x="5367285" y="1834887"/>
                </a:lnTo>
                <a:lnTo>
                  <a:pt x="5362955" y="1830387"/>
                </a:lnTo>
                <a:lnTo>
                  <a:pt x="5409137" y="1855886"/>
                </a:lnTo>
                <a:lnTo>
                  <a:pt x="5416353" y="1860386"/>
                </a:lnTo>
                <a:lnTo>
                  <a:pt x="5422125" y="1866385"/>
                </a:lnTo>
                <a:lnTo>
                  <a:pt x="5427897" y="1872385"/>
                </a:lnTo>
                <a:lnTo>
                  <a:pt x="5433671" y="1875385"/>
                </a:lnTo>
                <a:lnTo>
                  <a:pt x="5439443" y="1872385"/>
                </a:lnTo>
                <a:lnTo>
                  <a:pt x="5443773" y="1870886"/>
                </a:lnTo>
                <a:lnTo>
                  <a:pt x="5449546" y="1866385"/>
                </a:lnTo>
                <a:lnTo>
                  <a:pt x="5452432" y="1863385"/>
                </a:lnTo>
                <a:lnTo>
                  <a:pt x="5458205" y="1858886"/>
                </a:lnTo>
                <a:lnTo>
                  <a:pt x="5466864" y="1869385"/>
                </a:lnTo>
                <a:lnTo>
                  <a:pt x="5476966" y="1876885"/>
                </a:lnTo>
                <a:lnTo>
                  <a:pt x="5484182" y="1888884"/>
                </a:lnTo>
                <a:lnTo>
                  <a:pt x="5497171" y="1887384"/>
                </a:lnTo>
                <a:lnTo>
                  <a:pt x="5510159" y="1893384"/>
                </a:lnTo>
                <a:lnTo>
                  <a:pt x="5517375" y="1905383"/>
                </a:lnTo>
                <a:lnTo>
                  <a:pt x="5530364" y="1918883"/>
                </a:lnTo>
                <a:lnTo>
                  <a:pt x="5549125" y="1926382"/>
                </a:lnTo>
                <a:lnTo>
                  <a:pt x="5566443" y="1927882"/>
                </a:lnTo>
                <a:lnTo>
                  <a:pt x="5576545" y="1927882"/>
                </a:lnTo>
                <a:lnTo>
                  <a:pt x="5583761" y="1929382"/>
                </a:lnTo>
                <a:lnTo>
                  <a:pt x="5593863" y="1933882"/>
                </a:lnTo>
                <a:lnTo>
                  <a:pt x="5598193" y="1933882"/>
                </a:lnTo>
                <a:lnTo>
                  <a:pt x="5603965" y="1938381"/>
                </a:lnTo>
                <a:lnTo>
                  <a:pt x="5609738" y="1938381"/>
                </a:lnTo>
                <a:lnTo>
                  <a:pt x="5615511" y="1939882"/>
                </a:lnTo>
                <a:lnTo>
                  <a:pt x="5621283" y="1939882"/>
                </a:lnTo>
                <a:lnTo>
                  <a:pt x="5624170" y="1941381"/>
                </a:lnTo>
                <a:lnTo>
                  <a:pt x="5627057" y="1945881"/>
                </a:lnTo>
                <a:lnTo>
                  <a:pt x="5628500" y="1950380"/>
                </a:lnTo>
                <a:lnTo>
                  <a:pt x="5631387" y="1953380"/>
                </a:lnTo>
                <a:lnTo>
                  <a:pt x="5632829" y="1962380"/>
                </a:lnTo>
                <a:lnTo>
                  <a:pt x="5628500" y="1963880"/>
                </a:lnTo>
                <a:lnTo>
                  <a:pt x="5622727" y="1968379"/>
                </a:lnTo>
                <a:lnTo>
                  <a:pt x="5615511" y="1969880"/>
                </a:lnTo>
                <a:lnTo>
                  <a:pt x="5638601" y="1987879"/>
                </a:lnTo>
                <a:lnTo>
                  <a:pt x="5660250" y="2002878"/>
                </a:lnTo>
                <a:lnTo>
                  <a:pt x="5684783" y="2014877"/>
                </a:lnTo>
                <a:lnTo>
                  <a:pt x="5691999" y="2016377"/>
                </a:lnTo>
                <a:lnTo>
                  <a:pt x="5697773" y="2019377"/>
                </a:lnTo>
                <a:lnTo>
                  <a:pt x="5703545" y="2023877"/>
                </a:lnTo>
                <a:lnTo>
                  <a:pt x="5706431" y="2026877"/>
                </a:lnTo>
                <a:lnTo>
                  <a:pt x="5709318" y="2031376"/>
                </a:lnTo>
                <a:lnTo>
                  <a:pt x="5710761" y="2037376"/>
                </a:lnTo>
                <a:lnTo>
                  <a:pt x="5710761" y="2044876"/>
                </a:lnTo>
                <a:lnTo>
                  <a:pt x="5732409" y="2049375"/>
                </a:lnTo>
                <a:lnTo>
                  <a:pt x="5749727" y="2058374"/>
                </a:lnTo>
                <a:lnTo>
                  <a:pt x="5765601" y="2070374"/>
                </a:lnTo>
                <a:lnTo>
                  <a:pt x="5782919" y="2082373"/>
                </a:lnTo>
                <a:lnTo>
                  <a:pt x="5778591" y="2086873"/>
                </a:lnTo>
                <a:lnTo>
                  <a:pt x="5775704" y="2092873"/>
                </a:lnTo>
                <a:lnTo>
                  <a:pt x="5821885" y="2118371"/>
                </a:lnTo>
                <a:lnTo>
                  <a:pt x="5824772" y="2113872"/>
                </a:lnTo>
                <a:lnTo>
                  <a:pt x="5820442" y="2106372"/>
                </a:lnTo>
                <a:lnTo>
                  <a:pt x="5824772" y="2101872"/>
                </a:lnTo>
                <a:lnTo>
                  <a:pt x="5827659" y="2100372"/>
                </a:lnTo>
                <a:lnTo>
                  <a:pt x="5831987" y="2100372"/>
                </a:lnTo>
                <a:lnTo>
                  <a:pt x="5836317" y="2100372"/>
                </a:lnTo>
                <a:lnTo>
                  <a:pt x="5837760" y="2101872"/>
                </a:lnTo>
                <a:lnTo>
                  <a:pt x="5842090" y="2104872"/>
                </a:lnTo>
                <a:lnTo>
                  <a:pt x="5846419" y="2107872"/>
                </a:lnTo>
                <a:lnTo>
                  <a:pt x="5849305" y="2113872"/>
                </a:lnTo>
                <a:lnTo>
                  <a:pt x="5847863" y="2121371"/>
                </a:lnTo>
                <a:lnTo>
                  <a:pt x="5846419" y="2127371"/>
                </a:lnTo>
                <a:lnTo>
                  <a:pt x="5846419" y="2130370"/>
                </a:lnTo>
                <a:lnTo>
                  <a:pt x="5846419" y="2133370"/>
                </a:lnTo>
                <a:lnTo>
                  <a:pt x="5847863" y="2134871"/>
                </a:lnTo>
                <a:lnTo>
                  <a:pt x="5853635" y="2134871"/>
                </a:lnTo>
                <a:lnTo>
                  <a:pt x="5849305" y="2113872"/>
                </a:lnTo>
                <a:lnTo>
                  <a:pt x="5859409" y="2107872"/>
                </a:lnTo>
                <a:lnTo>
                  <a:pt x="5869510" y="2100372"/>
                </a:lnTo>
                <a:lnTo>
                  <a:pt x="5886829" y="2110872"/>
                </a:lnTo>
                <a:lnTo>
                  <a:pt x="5902703" y="2121371"/>
                </a:lnTo>
                <a:lnTo>
                  <a:pt x="5915692" y="2134871"/>
                </a:lnTo>
                <a:lnTo>
                  <a:pt x="5937340" y="2158869"/>
                </a:lnTo>
                <a:lnTo>
                  <a:pt x="5963317" y="2179868"/>
                </a:lnTo>
                <a:lnTo>
                  <a:pt x="5964760" y="2181367"/>
                </a:lnTo>
                <a:lnTo>
                  <a:pt x="5969090" y="2181367"/>
                </a:lnTo>
                <a:lnTo>
                  <a:pt x="5970533" y="2181367"/>
                </a:lnTo>
                <a:lnTo>
                  <a:pt x="5974863" y="2181367"/>
                </a:lnTo>
                <a:lnTo>
                  <a:pt x="5980635" y="2181367"/>
                </a:lnTo>
                <a:lnTo>
                  <a:pt x="5986408" y="2184368"/>
                </a:lnTo>
                <a:lnTo>
                  <a:pt x="5990737" y="2187367"/>
                </a:lnTo>
                <a:lnTo>
                  <a:pt x="5992181" y="2191867"/>
                </a:lnTo>
                <a:lnTo>
                  <a:pt x="5992181" y="2199367"/>
                </a:lnTo>
                <a:lnTo>
                  <a:pt x="5992181" y="2202366"/>
                </a:lnTo>
                <a:lnTo>
                  <a:pt x="5992181" y="2203867"/>
                </a:lnTo>
                <a:lnTo>
                  <a:pt x="6003726" y="2215866"/>
                </a:lnTo>
                <a:lnTo>
                  <a:pt x="6012385" y="2232365"/>
                </a:lnTo>
                <a:lnTo>
                  <a:pt x="6019601" y="2247364"/>
                </a:lnTo>
                <a:lnTo>
                  <a:pt x="6029703" y="2260864"/>
                </a:lnTo>
                <a:lnTo>
                  <a:pt x="6042691" y="2268363"/>
                </a:lnTo>
                <a:lnTo>
                  <a:pt x="6048464" y="2272863"/>
                </a:lnTo>
                <a:lnTo>
                  <a:pt x="6051351" y="2277362"/>
                </a:lnTo>
                <a:lnTo>
                  <a:pt x="6054237" y="2283362"/>
                </a:lnTo>
                <a:lnTo>
                  <a:pt x="6029703" y="2271362"/>
                </a:lnTo>
                <a:lnTo>
                  <a:pt x="6006613" y="2259363"/>
                </a:lnTo>
                <a:lnTo>
                  <a:pt x="5982078" y="2248864"/>
                </a:lnTo>
                <a:lnTo>
                  <a:pt x="5954658" y="2244364"/>
                </a:lnTo>
                <a:lnTo>
                  <a:pt x="5967646" y="2262363"/>
                </a:lnTo>
                <a:lnTo>
                  <a:pt x="5980635" y="2278863"/>
                </a:lnTo>
                <a:lnTo>
                  <a:pt x="6000840" y="2287862"/>
                </a:lnTo>
                <a:lnTo>
                  <a:pt x="6008055" y="2290862"/>
                </a:lnTo>
                <a:lnTo>
                  <a:pt x="6015271" y="2296861"/>
                </a:lnTo>
                <a:lnTo>
                  <a:pt x="6023931" y="2301361"/>
                </a:lnTo>
                <a:lnTo>
                  <a:pt x="6057123" y="2313360"/>
                </a:lnTo>
                <a:lnTo>
                  <a:pt x="6061453" y="2316360"/>
                </a:lnTo>
                <a:lnTo>
                  <a:pt x="6064339" y="2317860"/>
                </a:lnTo>
                <a:lnTo>
                  <a:pt x="6068669" y="2319360"/>
                </a:lnTo>
                <a:lnTo>
                  <a:pt x="6072999" y="2322360"/>
                </a:lnTo>
                <a:lnTo>
                  <a:pt x="6074441" y="2325359"/>
                </a:lnTo>
                <a:lnTo>
                  <a:pt x="6075885" y="2331359"/>
                </a:lnTo>
                <a:lnTo>
                  <a:pt x="6075885" y="2334359"/>
                </a:lnTo>
                <a:lnTo>
                  <a:pt x="6078771" y="2337359"/>
                </a:lnTo>
                <a:lnTo>
                  <a:pt x="6103305" y="2350858"/>
                </a:lnTo>
                <a:lnTo>
                  <a:pt x="6130726" y="2359858"/>
                </a:lnTo>
                <a:lnTo>
                  <a:pt x="6122067" y="2346358"/>
                </a:lnTo>
                <a:lnTo>
                  <a:pt x="6135055" y="2341859"/>
                </a:lnTo>
                <a:lnTo>
                  <a:pt x="6148044" y="2341859"/>
                </a:lnTo>
                <a:lnTo>
                  <a:pt x="6162475" y="2347859"/>
                </a:lnTo>
                <a:lnTo>
                  <a:pt x="6179794" y="2356858"/>
                </a:lnTo>
                <a:lnTo>
                  <a:pt x="6175464" y="2359858"/>
                </a:lnTo>
                <a:lnTo>
                  <a:pt x="6169691" y="2362858"/>
                </a:lnTo>
                <a:lnTo>
                  <a:pt x="6166805" y="2362858"/>
                </a:lnTo>
                <a:lnTo>
                  <a:pt x="6161032" y="2359858"/>
                </a:lnTo>
                <a:lnTo>
                  <a:pt x="6156703" y="2359858"/>
                </a:lnTo>
                <a:lnTo>
                  <a:pt x="6150931" y="2359858"/>
                </a:lnTo>
                <a:lnTo>
                  <a:pt x="6148044" y="2365858"/>
                </a:lnTo>
                <a:lnTo>
                  <a:pt x="6146601" y="2374857"/>
                </a:lnTo>
                <a:lnTo>
                  <a:pt x="6145157" y="2382356"/>
                </a:lnTo>
                <a:lnTo>
                  <a:pt x="6166805" y="2403355"/>
                </a:lnTo>
                <a:lnTo>
                  <a:pt x="6166805" y="2404855"/>
                </a:lnTo>
                <a:lnTo>
                  <a:pt x="6155259" y="2404855"/>
                </a:lnTo>
                <a:lnTo>
                  <a:pt x="6142271" y="2403355"/>
                </a:lnTo>
                <a:lnTo>
                  <a:pt x="6145157" y="2410855"/>
                </a:lnTo>
                <a:lnTo>
                  <a:pt x="6148044" y="2416855"/>
                </a:lnTo>
                <a:lnTo>
                  <a:pt x="6155259" y="2421354"/>
                </a:lnTo>
                <a:lnTo>
                  <a:pt x="6158145" y="2425855"/>
                </a:lnTo>
                <a:lnTo>
                  <a:pt x="6205771" y="2460352"/>
                </a:lnTo>
                <a:lnTo>
                  <a:pt x="6251953" y="2491851"/>
                </a:lnTo>
                <a:lnTo>
                  <a:pt x="6277930" y="2511349"/>
                </a:lnTo>
                <a:lnTo>
                  <a:pt x="6303907" y="2530848"/>
                </a:lnTo>
                <a:lnTo>
                  <a:pt x="6295248" y="2533848"/>
                </a:lnTo>
                <a:lnTo>
                  <a:pt x="6289475" y="2535348"/>
                </a:lnTo>
                <a:lnTo>
                  <a:pt x="6282259" y="2539848"/>
                </a:lnTo>
                <a:lnTo>
                  <a:pt x="6296691" y="2548848"/>
                </a:lnTo>
                <a:lnTo>
                  <a:pt x="6312566" y="2559347"/>
                </a:lnTo>
                <a:lnTo>
                  <a:pt x="6328441" y="2571346"/>
                </a:lnTo>
                <a:lnTo>
                  <a:pt x="6338543" y="2587845"/>
                </a:lnTo>
                <a:lnTo>
                  <a:pt x="6329885" y="2586345"/>
                </a:lnTo>
                <a:lnTo>
                  <a:pt x="6322668" y="2581846"/>
                </a:lnTo>
                <a:lnTo>
                  <a:pt x="6316895" y="2577345"/>
                </a:lnTo>
                <a:lnTo>
                  <a:pt x="6276487" y="2542848"/>
                </a:lnTo>
                <a:lnTo>
                  <a:pt x="6266385" y="2535348"/>
                </a:lnTo>
                <a:lnTo>
                  <a:pt x="6260612" y="2530848"/>
                </a:lnTo>
                <a:lnTo>
                  <a:pt x="6251953" y="2533848"/>
                </a:lnTo>
                <a:lnTo>
                  <a:pt x="6240407" y="2541347"/>
                </a:lnTo>
                <a:lnTo>
                  <a:pt x="6238963" y="2536848"/>
                </a:lnTo>
                <a:lnTo>
                  <a:pt x="6236077" y="2533848"/>
                </a:lnTo>
                <a:lnTo>
                  <a:pt x="6234635" y="2529348"/>
                </a:lnTo>
                <a:lnTo>
                  <a:pt x="6233191" y="2526348"/>
                </a:lnTo>
                <a:lnTo>
                  <a:pt x="6233191" y="2523348"/>
                </a:lnTo>
                <a:lnTo>
                  <a:pt x="6234635" y="2518849"/>
                </a:lnTo>
                <a:lnTo>
                  <a:pt x="6234635" y="2514349"/>
                </a:lnTo>
                <a:lnTo>
                  <a:pt x="6234635" y="2511349"/>
                </a:lnTo>
                <a:lnTo>
                  <a:pt x="6233191" y="2508349"/>
                </a:lnTo>
                <a:lnTo>
                  <a:pt x="6228862" y="2506850"/>
                </a:lnTo>
                <a:lnTo>
                  <a:pt x="6227418" y="2505349"/>
                </a:lnTo>
                <a:lnTo>
                  <a:pt x="6223089" y="2502350"/>
                </a:lnTo>
                <a:lnTo>
                  <a:pt x="6218759" y="2500850"/>
                </a:lnTo>
                <a:lnTo>
                  <a:pt x="6218759" y="2508349"/>
                </a:lnTo>
                <a:lnTo>
                  <a:pt x="6221645" y="2514349"/>
                </a:lnTo>
                <a:lnTo>
                  <a:pt x="6221645" y="2520349"/>
                </a:lnTo>
                <a:lnTo>
                  <a:pt x="6215873" y="2520349"/>
                </a:lnTo>
                <a:lnTo>
                  <a:pt x="6212987" y="2518849"/>
                </a:lnTo>
                <a:lnTo>
                  <a:pt x="6211543" y="2517349"/>
                </a:lnTo>
                <a:lnTo>
                  <a:pt x="6208657" y="2512849"/>
                </a:lnTo>
                <a:lnTo>
                  <a:pt x="6208657" y="2511349"/>
                </a:lnTo>
                <a:lnTo>
                  <a:pt x="6207214" y="2506850"/>
                </a:lnTo>
                <a:lnTo>
                  <a:pt x="6207214" y="2502350"/>
                </a:lnTo>
                <a:lnTo>
                  <a:pt x="6205771" y="2500850"/>
                </a:lnTo>
                <a:lnTo>
                  <a:pt x="6199999" y="2494850"/>
                </a:lnTo>
                <a:lnTo>
                  <a:pt x="6194225" y="2488851"/>
                </a:lnTo>
                <a:lnTo>
                  <a:pt x="6184123" y="2482851"/>
                </a:lnTo>
                <a:lnTo>
                  <a:pt x="6184123" y="2490350"/>
                </a:lnTo>
                <a:lnTo>
                  <a:pt x="6182680" y="2496350"/>
                </a:lnTo>
                <a:lnTo>
                  <a:pt x="6182680" y="2500850"/>
                </a:lnTo>
                <a:lnTo>
                  <a:pt x="6174021" y="2502350"/>
                </a:lnTo>
                <a:lnTo>
                  <a:pt x="6163919" y="2505349"/>
                </a:lnTo>
                <a:lnTo>
                  <a:pt x="6155259" y="2506850"/>
                </a:lnTo>
                <a:lnTo>
                  <a:pt x="6163919" y="2512849"/>
                </a:lnTo>
                <a:lnTo>
                  <a:pt x="6172577" y="2518849"/>
                </a:lnTo>
                <a:lnTo>
                  <a:pt x="6179794" y="2523348"/>
                </a:lnTo>
                <a:lnTo>
                  <a:pt x="6184123" y="2520349"/>
                </a:lnTo>
                <a:lnTo>
                  <a:pt x="6185567" y="2517349"/>
                </a:lnTo>
                <a:lnTo>
                  <a:pt x="6188453" y="2514349"/>
                </a:lnTo>
                <a:lnTo>
                  <a:pt x="6199999" y="2524849"/>
                </a:lnTo>
                <a:lnTo>
                  <a:pt x="6211543" y="2535348"/>
                </a:lnTo>
                <a:lnTo>
                  <a:pt x="6215873" y="2539848"/>
                </a:lnTo>
                <a:lnTo>
                  <a:pt x="6221645" y="2541347"/>
                </a:lnTo>
                <a:lnTo>
                  <a:pt x="6224532" y="2545848"/>
                </a:lnTo>
                <a:lnTo>
                  <a:pt x="6228862" y="2548848"/>
                </a:lnTo>
                <a:lnTo>
                  <a:pt x="6234635" y="2559347"/>
                </a:lnTo>
                <a:lnTo>
                  <a:pt x="6240407" y="2565346"/>
                </a:lnTo>
                <a:lnTo>
                  <a:pt x="6249067" y="2571346"/>
                </a:lnTo>
                <a:lnTo>
                  <a:pt x="6257725" y="2577345"/>
                </a:lnTo>
                <a:lnTo>
                  <a:pt x="6282259" y="2593845"/>
                </a:lnTo>
                <a:lnTo>
                  <a:pt x="6303907" y="2614844"/>
                </a:lnTo>
                <a:lnTo>
                  <a:pt x="6316895" y="2626843"/>
                </a:lnTo>
                <a:lnTo>
                  <a:pt x="6332771" y="2634342"/>
                </a:lnTo>
                <a:lnTo>
                  <a:pt x="6350089" y="2643342"/>
                </a:lnTo>
                <a:lnTo>
                  <a:pt x="6351531" y="2640342"/>
                </a:lnTo>
                <a:lnTo>
                  <a:pt x="6338543" y="2626843"/>
                </a:lnTo>
                <a:lnTo>
                  <a:pt x="6332771" y="2620843"/>
                </a:lnTo>
                <a:lnTo>
                  <a:pt x="6324111" y="2614844"/>
                </a:lnTo>
                <a:lnTo>
                  <a:pt x="6328441" y="2605844"/>
                </a:lnTo>
                <a:lnTo>
                  <a:pt x="6332771" y="2596845"/>
                </a:lnTo>
                <a:lnTo>
                  <a:pt x="6345759" y="2604344"/>
                </a:lnTo>
                <a:lnTo>
                  <a:pt x="6360191" y="2614844"/>
                </a:lnTo>
                <a:lnTo>
                  <a:pt x="6376066" y="2620843"/>
                </a:lnTo>
                <a:lnTo>
                  <a:pt x="6390498" y="2617844"/>
                </a:lnTo>
                <a:lnTo>
                  <a:pt x="6443895" y="2656841"/>
                </a:lnTo>
                <a:lnTo>
                  <a:pt x="6497293" y="2694339"/>
                </a:lnTo>
                <a:lnTo>
                  <a:pt x="6500179" y="2694339"/>
                </a:lnTo>
                <a:lnTo>
                  <a:pt x="6504509" y="2695839"/>
                </a:lnTo>
                <a:lnTo>
                  <a:pt x="6510281" y="2695839"/>
                </a:lnTo>
                <a:lnTo>
                  <a:pt x="6518940" y="2695839"/>
                </a:lnTo>
                <a:lnTo>
                  <a:pt x="6488634" y="2667340"/>
                </a:lnTo>
                <a:lnTo>
                  <a:pt x="6461213" y="2640342"/>
                </a:lnTo>
                <a:lnTo>
                  <a:pt x="6459771" y="2638843"/>
                </a:lnTo>
                <a:lnTo>
                  <a:pt x="6455441" y="2637342"/>
                </a:lnTo>
                <a:lnTo>
                  <a:pt x="6453997" y="2634342"/>
                </a:lnTo>
                <a:lnTo>
                  <a:pt x="6449667" y="2617844"/>
                </a:lnTo>
                <a:lnTo>
                  <a:pt x="6442452" y="2608844"/>
                </a:lnTo>
                <a:lnTo>
                  <a:pt x="6432349" y="2598344"/>
                </a:lnTo>
                <a:lnTo>
                  <a:pt x="6420804" y="2587845"/>
                </a:lnTo>
                <a:lnTo>
                  <a:pt x="6412145" y="2575846"/>
                </a:lnTo>
                <a:lnTo>
                  <a:pt x="6410703" y="2583345"/>
                </a:lnTo>
                <a:lnTo>
                  <a:pt x="6406373" y="2592345"/>
                </a:lnTo>
                <a:lnTo>
                  <a:pt x="6394827" y="2577345"/>
                </a:lnTo>
                <a:lnTo>
                  <a:pt x="6384725" y="2565346"/>
                </a:lnTo>
                <a:lnTo>
                  <a:pt x="6389054" y="2563847"/>
                </a:lnTo>
                <a:lnTo>
                  <a:pt x="6393384" y="2563847"/>
                </a:lnTo>
                <a:lnTo>
                  <a:pt x="6397713" y="2560847"/>
                </a:lnTo>
                <a:lnTo>
                  <a:pt x="6399157" y="2557847"/>
                </a:lnTo>
                <a:lnTo>
                  <a:pt x="6400599" y="2554847"/>
                </a:lnTo>
                <a:lnTo>
                  <a:pt x="6403486" y="2548848"/>
                </a:lnTo>
                <a:lnTo>
                  <a:pt x="6436679" y="2580345"/>
                </a:lnTo>
                <a:lnTo>
                  <a:pt x="6481417" y="2623843"/>
                </a:lnTo>
                <a:lnTo>
                  <a:pt x="6488634" y="2632843"/>
                </a:lnTo>
                <a:lnTo>
                  <a:pt x="6494407" y="2640342"/>
                </a:lnTo>
                <a:lnTo>
                  <a:pt x="6503065" y="2650842"/>
                </a:lnTo>
                <a:lnTo>
                  <a:pt x="6504509" y="2652341"/>
                </a:lnTo>
                <a:lnTo>
                  <a:pt x="6505952" y="2655341"/>
                </a:lnTo>
                <a:lnTo>
                  <a:pt x="6508839" y="2656841"/>
                </a:lnTo>
                <a:lnTo>
                  <a:pt x="6514611" y="2661341"/>
                </a:lnTo>
                <a:lnTo>
                  <a:pt x="6520384" y="2665841"/>
                </a:lnTo>
                <a:lnTo>
                  <a:pt x="6524713" y="2668841"/>
                </a:lnTo>
                <a:lnTo>
                  <a:pt x="6527599" y="2674840"/>
                </a:lnTo>
                <a:lnTo>
                  <a:pt x="6527599" y="2683840"/>
                </a:lnTo>
                <a:lnTo>
                  <a:pt x="6530485" y="2686840"/>
                </a:lnTo>
                <a:lnTo>
                  <a:pt x="6533372" y="2689839"/>
                </a:lnTo>
                <a:lnTo>
                  <a:pt x="6536259" y="2694339"/>
                </a:lnTo>
                <a:lnTo>
                  <a:pt x="6539145" y="2695839"/>
                </a:lnTo>
                <a:lnTo>
                  <a:pt x="6542031" y="2695839"/>
                </a:lnTo>
                <a:lnTo>
                  <a:pt x="6557907" y="2694339"/>
                </a:lnTo>
                <a:lnTo>
                  <a:pt x="6569452" y="2697339"/>
                </a:lnTo>
                <a:lnTo>
                  <a:pt x="6580997" y="2707838"/>
                </a:lnTo>
                <a:lnTo>
                  <a:pt x="6591099" y="2715338"/>
                </a:lnTo>
                <a:lnTo>
                  <a:pt x="6635838" y="2748336"/>
                </a:lnTo>
                <a:lnTo>
                  <a:pt x="6682019" y="2781334"/>
                </a:lnTo>
                <a:lnTo>
                  <a:pt x="6676247" y="2782834"/>
                </a:lnTo>
                <a:lnTo>
                  <a:pt x="6673361" y="2782834"/>
                </a:lnTo>
                <a:lnTo>
                  <a:pt x="6666145" y="2782834"/>
                </a:lnTo>
                <a:lnTo>
                  <a:pt x="6664701" y="2794834"/>
                </a:lnTo>
                <a:lnTo>
                  <a:pt x="6669031" y="2806833"/>
                </a:lnTo>
                <a:lnTo>
                  <a:pt x="6674803" y="2815832"/>
                </a:lnTo>
                <a:lnTo>
                  <a:pt x="6723871" y="2874329"/>
                </a:lnTo>
                <a:lnTo>
                  <a:pt x="6729644" y="2883328"/>
                </a:lnTo>
                <a:lnTo>
                  <a:pt x="6736861" y="2890828"/>
                </a:lnTo>
                <a:lnTo>
                  <a:pt x="6745519" y="2895328"/>
                </a:lnTo>
                <a:lnTo>
                  <a:pt x="6751293" y="2901327"/>
                </a:lnTo>
                <a:lnTo>
                  <a:pt x="6758507" y="2907327"/>
                </a:lnTo>
                <a:lnTo>
                  <a:pt x="6770053" y="2923827"/>
                </a:lnTo>
                <a:lnTo>
                  <a:pt x="6784485" y="2938826"/>
                </a:lnTo>
                <a:lnTo>
                  <a:pt x="6778712" y="2941825"/>
                </a:lnTo>
                <a:lnTo>
                  <a:pt x="6772939" y="2943325"/>
                </a:lnTo>
                <a:lnTo>
                  <a:pt x="6767167" y="2943325"/>
                </a:lnTo>
                <a:lnTo>
                  <a:pt x="6759951" y="2941825"/>
                </a:lnTo>
                <a:lnTo>
                  <a:pt x="6754179" y="2935826"/>
                </a:lnTo>
                <a:lnTo>
                  <a:pt x="6725315" y="2904327"/>
                </a:lnTo>
                <a:lnTo>
                  <a:pt x="6692121" y="2875829"/>
                </a:lnTo>
                <a:lnTo>
                  <a:pt x="6690679" y="2886328"/>
                </a:lnTo>
                <a:lnTo>
                  <a:pt x="6692121" y="2895328"/>
                </a:lnTo>
                <a:lnTo>
                  <a:pt x="6697894" y="2901327"/>
                </a:lnTo>
                <a:lnTo>
                  <a:pt x="6702224" y="2907327"/>
                </a:lnTo>
                <a:lnTo>
                  <a:pt x="6703667" y="2913327"/>
                </a:lnTo>
                <a:lnTo>
                  <a:pt x="6693565" y="2907327"/>
                </a:lnTo>
                <a:lnTo>
                  <a:pt x="6682019" y="2902828"/>
                </a:lnTo>
                <a:lnTo>
                  <a:pt x="6670475" y="2913327"/>
                </a:lnTo>
                <a:lnTo>
                  <a:pt x="6658929" y="2902828"/>
                </a:lnTo>
                <a:lnTo>
                  <a:pt x="6651713" y="2896828"/>
                </a:lnTo>
                <a:lnTo>
                  <a:pt x="6645940" y="2896828"/>
                </a:lnTo>
                <a:lnTo>
                  <a:pt x="6637281" y="2902828"/>
                </a:lnTo>
                <a:lnTo>
                  <a:pt x="6630065" y="2913327"/>
                </a:lnTo>
                <a:lnTo>
                  <a:pt x="6615633" y="2902828"/>
                </a:lnTo>
                <a:lnTo>
                  <a:pt x="6602645" y="2892328"/>
                </a:lnTo>
                <a:lnTo>
                  <a:pt x="6585327" y="2889328"/>
                </a:lnTo>
                <a:lnTo>
                  <a:pt x="6565122" y="2890828"/>
                </a:lnTo>
                <a:lnTo>
                  <a:pt x="6566565" y="2884829"/>
                </a:lnTo>
                <a:lnTo>
                  <a:pt x="6566565" y="2878829"/>
                </a:lnTo>
                <a:lnTo>
                  <a:pt x="6569452" y="2872829"/>
                </a:lnTo>
                <a:lnTo>
                  <a:pt x="6533372" y="2847330"/>
                </a:lnTo>
                <a:lnTo>
                  <a:pt x="6498735" y="2820332"/>
                </a:lnTo>
                <a:lnTo>
                  <a:pt x="6461213" y="2797833"/>
                </a:lnTo>
                <a:lnTo>
                  <a:pt x="6417917" y="2772334"/>
                </a:lnTo>
                <a:lnTo>
                  <a:pt x="6412145" y="2769335"/>
                </a:lnTo>
                <a:lnTo>
                  <a:pt x="6406373" y="2769335"/>
                </a:lnTo>
                <a:lnTo>
                  <a:pt x="6400599" y="2770835"/>
                </a:lnTo>
                <a:lnTo>
                  <a:pt x="6398074" y="2776084"/>
                </a:lnTo>
                <a:lnTo>
                  <a:pt x="6397713" y="2775334"/>
                </a:lnTo>
                <a:lnTo>
                  <a:pt x="6395981" y="2774134"/>
                </a:lnTo>
                <a:lnTo>
                  <a:pt x="6394827" y="2772334"/>
                </a:lnTo>
                <a:lnTo>
                  <a:pt x="6394827" y="2770835"/>
                </a:lnTo>
                <a:lnTo>
                  <a:pt x="6393384" y="2769335"/>
                </a:lnTo>
                <a:lnTo>
                  <a:pt x="6390498" y="2766335"/>
                </a:lnTo>
                <a:lnTo>
                  <a:pt x="6389054" y="2766335"/>
                </a:lnTo>
                <a:lnTo>
                  <a:pt x="6384725" y="2766335"/>
                </a:lnTo>
                <a:lnTo>
                  <a:pt x="6395981" y="2774134"/>
                </a:lnTo>
                <a:lnTo>
                  <a:pt x="6397713" y="2776835"/>
                </a:lnTo>
                <a:lnTo>
                  <a:pt x="6398074" y="2776084"/>
                </a:lnTo>
                <a:lnTo>
                  <a:pt x="6399157" y="2778334"/>
                </a:lnTo>
                <a:lnTo>
                  <a:pt x="6400599" y="2782834"/>
                </a:lnTo>
                <a:lnTo>
                  <a:pt x="6403486" y="2784334"/>
                </a:lnTo>
                <a:lnTo>
                  <a:pt x="6404929" y="2784334"/>
                </a:lnTo>
                <a:lnTo>
                  <a:pt x="6416475" y="2784334"/>
                </a:lnTo>
                <a:lnTo>
                  <a:pt x="6423691" y="2788834"/>
                </a:lnTo>
                <a:lnTo>
                  <a:pt x="6432349" y="2794834"/>
                </a:lnTo>
                <a:lnTo>
                  <a:pt x="6442452" y="2800834"/>
                </a:lnTo>
                <a:lnTo>
                  <a:pt x="6461213" y="2817332"/>
                </a:lnTo>
                <a:lnTo>
                  <a:pt x="6482861" y="2833832"/>
                </a:lnTo>
                <a:lnTo>
                  <a:pt x="6494407" y="2841331"/>
                </a:lnTo>
                <a:lnTo>
                  <a:pt x="6508839" y="2850330"/>
                </a:lnTo>
                <a:lnTo>
                  <a:pt x="6514611" y="2854830"/>
                </a:lnTo>
                <a:lnTo>
                  <a:pt x="6520384" y="2857830"/>
                </a:lnTo>
                <a:lnTo>
                  <a:pt x="6526157" y="2863830"/>
                </a:lnTo>
                <a:lnTo>
                  <a:pt x="6530485" y="2869829"/>
                </a:lnTo>
                <a:lnTo>
                  <a:pt x="6531929" y="2880328"/>
                </a:lnTo>
                <a:lnTo>
                  <a:pt x="6503065" y="2869829"/>
                </a:lnTo>
                <a:lnTo>
                  <a:pt x="6475645" y="2857830"/>
                </a:lnTo>
                <a:lnTo>
                  <a:pt x="6449667" y="2844331"/>
                </a:lnTo>
                <a:lnTo>
                  <a:pt x="6420804" y="2832331"/>
                </a:lnTo>
                <a:lnTo>
                  <a:pt x="6418676" y="2837308"/>
                </a:lnTo>
                <a:lnTo>
                  <a:pt x="6427914" y="2837841"/>
                </a:lnTo>
                <a:lnTo>
                  <a:pt x="6430801" y="2846841"/>
                </a:lnTo>
                <a:lnTo>
                  <a:pt x="6433687" y="2852840"/>
                </a:lnTo>
                <a:lnTo>
                  <a:pt x="6433687" y="2860341"/>
                </a:lnTo>
                <a:lnTo>
                  <a:pt x="6430801" y="2864840"/>
                </a:lnTo>
                <a:lnTo>
                  <a:pt x="6429357" y="2866340"/>
                </a:lnTo>
                <a:lnTo>
                  <a:pt x="6423585" y="2866340"/>
                </a:lnTo>
                <a:lnTo>
                  <a:pt x="6419255" y="2866340"/>
                </a:lnTo>
                <a:lnTo>
                  <a:pt x="6413483" y="2864840"/>
                </a:lnTo>
                <a:lnTo>
                  <a:pt x="6409153" y="2863341"/>
                </a:lnTo>
                <a:lnTo>
                  <a:pt x="6403379" y="2860341"/>
                </a:lnTo>
                <a:lnTo>
                  <a:pt x="6397607" y="2858840"/>
                </a:lnTo>
                <a:lnTo>
                  <a:pt x="6391834" y="2857341"/>
                </a:lnTo>
                <a:lnTo>
                  <a:pt x="6386061" y="2854341"/>
                </a:lnTo>
                <a:lnTo>
                  <a:pt x="6385933" y="2854341"/>
                </a:lnTo>
                <a:lnTo>
                  <a:pt x="6389054" y="2860830"/>
                </a:lnTo>
                <a:lnTo>
                  <a:pt x="6403486" y="2872829"/>
                </a:lnTo>
                <a:lnTo>
                  <a:pt x="6409259" y="2875829"/>
                </a:lnTo>
                <a:lnTo>
                  <a:pt x="6412145" y="2883328"/>
                </a:lnTo>
                <a:lnTo>
                  <a:pt x="6417917" y="2886328"/>
                </a:lnTo>
                <a:lnTo>
                  <a:pt x="6442452" y="2898327"/>
                </a:lnTo>
                <a:lnTo>
                  <a:pt x="6464099" y="2917827"/>
                </a:lnTo>
                <a:lnTo>
                  <a:pt x="6484304" y="2932826"/>
                </a:lnTo>
                <a:lnTo>
                  <a:pt x="6505952" y="2949324"/>
                </a:lnTo>
                <a:lnTo>
                  <a:pt x="6518940" y="2964324"/>
                </a:lnTo>
                <a:lnTo>
                  <a:pt x="6531929" y="2976323"/>
                </a:lnTo>
                <a:lnTo>
                  <a:pt x="6547803" y="2983823"/>
                </a:lnTo>
                <a:lnTo>
                  <a:pt x="6563679" y="2994322"/>
                </a:lnTo>
                <a:lnTo>
                  <a:pt x="6566565" y="2995822"/>
                </a:lnTo>
                <a:lnTo>
                  <a:pt x="6569452" y="3000322"/>
                </a:lnTo>
                <a:lnTo>
                  <a:pt x="6572338" y="3006321"/>
                </a:lnTo>
                <a:lnTo>
                  <a:pt x="6576667" y="3007822"/>
                </a:lnTo>
                <a:lnTo>
                  <a:pt x="6580997" y="3012321"/>
                </a:lnTo>
                <a:lnTo>
                  <a:pt x="6585327" y="3018321"/>
                </a:lnTo>
                <a:lnTo>
                  <a:pt x="6585327" y="3004822"/>
                </a:lnTo>
                <a:lnTo>
                  <a:pt x="6630065" y="3021320"/>
                </a:lnTo>
                <a:lnTo>
                  <a:pt x="6637281" y="3024321"/>
                </a:lnTo>
                <a:lnTo>
                  <a:pt x="6647383" y="3030320"/>
                </a:lnTo>
                <a:lnTo>
                  <a:pt x="6657485" y="3033320"/>
                </a:lnTo>
                <a:lnTo>
                  <a:pt x="6669031" y="3027320"/>
                </a:lnTo>
                <a:lnTo>
                  <a:pt x="6669031" y="3033320"/>
                </a:lnTo>
                <a:lnTo>
                  <a:pt x="6669031" y="3036320"/>
                </a:lnTo>
                <a:lnTo>
                  <a:pt x="6666145" y="3040820"/>
                </a:lnTo>
                <a:lnTo>
                  <a:pt x="6663258" y="3045319"/>
                </a:lnTo>
                <a:lnTo>
                  <a:pt x="6658929" y="3046820"/>
                </a:lnTo>
                <a:lnTo>
                  <a:pt x="6654599" y="3046820"/>
                </a:lnTo>
                <a:lnTo>
                  <a:pt x="6648826" y="3049819"/>
                </a:lnTo>
                <a:lnTo>
                  <a:pt x="6680576" y="3064819"/>
                </a:lnTo>
                <a:lnTo>
                  <a:pt x="6682019" y="3067818"/>
                </a:lnTo>
                <a:lnTo>
                  <a:pt x="6686349" y="3067818"/>
                </a:lnTo>
                <a:lnTo>
                  <a:pt x="6687793" y="3069318"/>
                </a:lnTo>
                <a:lnTo>
                  <a:pt x="6706553" y="3079818"/>
                </a:lnTo>
                <a:lnTo>
                  <a:pt x="6725315" y="3085817"/>
                </a:lnTo>
                <a:lnTo>
                  <a:pt x="6745519" y="3085817"/>
                </a:lnTo>
                <a:lnTo>
                  <a:pt x="6764281" y="3087317"/>
                </a:lnTo>
                <a:lnTo>
                  <a:pt x="6762837" y="3087317"/>
                </a:lnTo>
                <a:lnTo>
                  <a:pt x="6770053" y="3097817"/>
                </a:lnTo>
                <a:lnTo>
                  <a:pt x="6775826" y="3108316"/>
                </a:lnTo>
                <a:lnTo>
                  <a:pt x="6780156" y="3120315"/>
                </a:lnTo>
                <a:lnTo>
                  <a:pt x="6780156" y="3126315"/>
                </a:lnTo>
                <a:lnTo>
                  <a:pt x="6785929" y="3130815"/>
                </a:lnTo>
                <a:lnTo>
                  <a:pt x="6790257" y="3133815"/>
                </a:lnTo>
                <a:lnTo>
                  <a:pt x="6793144" y="3138314"/>
                </a:lnTo>
                <a:lnTo>
                  <a:pt x="6780156" y="3141314"/>
                </a:lnTo>
                <a:lnTo>
                  <a:pt x="6770053" y="3133815"/>
                </a:lnTo>
                <a:lnTo>
                  <a:pt x="6762837" y="3118816"/>
                </a:lnTo>
                <a:lnTo>
                  <a:pt x="6748406" y="3118816"/>
                </a:lnTo>
                <a:lnTo>
                  <a:pt x="6733974" y="3115816"/>
                </a:lnTo>
                <a:lnTo>
                  <a:pt x="6720985" y="3112816"/>
                </a:lnTo>
                <a:lnTo>
                  <a:pt x="6709439" y="3099316"/>
                </a:lnTo>
                <a:lnTo>
                  <a:pt x="6707997" y="3097817"/>
                </a:lnTo>
                <a:lnTo>
                  <a:pt x="6706553" y="3097817"/>
                </a:lnTo>
                <a:lnTo>
                  <a:pt x="6702224" y="3096316"/>
                </a:lnTo>
                <a:lnTo>
                  <a:pt x="6686349" y="3091817"/>
                </a:lnTo>
                <a:lnTo>
                  <a:pt x="6669031" y="3085817"/>
                </a:lnTo>
                <a:lnTo>
                  <a:pt x="6592543" y="3051319"/>
                </a:lnTo>
                <a:lnTo>
                  <a:pt x="6588213" y="3051319"/>
                </a:lnTo>
                <a:lnTo>
                  <a:pt x="6582440" y="3051319"/>
                </a:lnTo>
                <a:lnTo>
                  <a:pt x="6582440" y="3058819"/>
                </a:lnTo>
                <a:lnTo>
                  <a:pt x="6582440" y="3063318"/>
                </a:lnTo>
                <a:lnTo>
                  <a:pt x="6586770" y="3069318"/>
                </a:lnTo>
                <a:lnTo>
                  <a:pt x="6588213" y="3073818"/>
                </a:lnTo>
                <a:lnTo>
                  <a:pt x="6592543" y="3078317"/>
                </a:lnTo>
                <a:lnTo>
                  <a:pt x="6598315" y="3079818"/>
                </a:lnTo>
                <a:lnTo>
                  <a:pt x="6602645" y="3084317"/>
                </a:lnTo>
                <a:lnTo>
                  <a:pt x="6602645" y="3081317"/>
                </a:lnTo>
                <a:lnTo>
                  <a:pt x="6615633" y="3102316"/>
                </a:lnTo>
                <a:lnTo>
                  <a:pt x="6631508" y="3118816"/>
                </a:lnTo>
                <a:lnTo>
                  <a:pt x="6653156" y="3132314"/>
                </a:lnTo>
                <a:lnTo>
                  <a:pt x="6670475" y="3147314"/>
                </a:lnTo>
                <a:lnTo>
                  <a:pt x="6687793" y="3160813"/>
                </a:lnTo>
                <a:lnTo>
                  <a:pt x="6707997" y="3171312"/>
                </a:lnTo>
                <a:lnTo>
                  <a:pt x="6712326" y="3172812"/>
                </a:lnTo>
                <a:lnTo>
                  <a:pt x="6713769" y="3175812"/>
                </a:lnTo>
                <a:lnTo>
                  <a:pt x="6718099" y="3177312"/>
                </a:lnTo>
                <a:lnTo>
                  <a:pt x="6719543" y="3181812"/>
                </a:lnTo>
                <a:lnTo>
                  <a:pt x="6720985" y="3187812"/>
                </a:lnTo>
                <a:lnTo>
                  <a:pt x="6719543" y="3190811"/>
                </a:lnTo>
                <a:lnTo>
                  <a:pt x="6719543" y="3193811"/>
                </a:lnTo>
                <a:lnTo>
                  <a:pt x="6720985" y="3196811"/>
                </a:lnTo>
                <a:lnTo>
                  <a:pt x="6723871" y="3199811"/>
                </a:lnTo>
                <a:lnTo>
                  <a:pt x="6725315" y="3201310"/>
                </a:lnTo>
                <a:lnTo>
                  <a:pt x="6764281" y="3231309"/>
                </a:lnTo>
                <a:lnTo>
                  <a:pt x="6770053" y="3235809"/>
                </a:lnTo>
                <a:lnTo>
                  <a:pt x="6775826" y="3241809"/>
                </a:lnTo>
                <a:lnTo>
                  <a:pt x="6781599" y="3247808"/>
                </a:lnTo>
                <a:lnTo>
                  <a:pt x="6759951" y="3247808"/>
                </a:lnTo>
                <a:lnTo>
                  <a:pt x="6739747" y="3241809"/>
                </a:lnTo>
                <a:lnTo>
                  <a:pt x="6719543" y="3235809"/>
                </a:lnTo>
                <a:lnTo>
                  <a:pt x="6723871" y="3252308"/>
                </a:lnTo>
                <a:lnTo>
                  <a:pt x="6733974" y="3267307"/>
                </a:lnTo>
                <a:lnTo>
                  <a:pt x="6745519" y="3279306"/>
                </a:lnTo>
                <a:lnTo>
                  <a:pt x="6757065" y="3291305"/>
                </a:lnTo>
                <a:lnTo>
                  <a:pt x="6764281" y="3304805"/>
                </a:lnTo>
                <a:lnTo>
                  <a:pt x="6751293" y="3304805"/>
                </a:lnTo>
                <a:lnTo>
                  <a:pt x="6752735" y="3313805"/>
                </a:lnTo>
                <a:lnTo>
                  <a:pt x="6754179" y="3319804"/>
                </a:lnTo>
                <a:lnTo>
                  <a:pt x="6751293" y="3321304"/>
                </a:lnTo>
                <a:lnTo>
                  <a:pt x="6726758" y="3270307"/>
                </a:lnTo>
                <a:lnTo>
                  <a:pt x="6720985" y="3270307"/>
                </a:lnTo>
                <a:lnTo>
                  <a:pt x="6720985" y="3276306"/>
                </a:lnTo>
                <a:lnTo>
                  <a:pt x="6720985" y="3285306"/>
                </a:lnTo>
                <a:lnTo>
                  <a:pt x="6712326" y="3279306"/>
                </a:lnTo>
                <a:lnTo>
                  <a:pt x="6706553" y="3273306"/>
                </a:lnTo>
                <a:lnTo>
                  <a:pt x="6697894" y="3267307"/>
                </a:lnTo>
                <a:lnTo>
                  <a:pt x="6692121" y="3259808"/>
                </a:lnTo>
                <a:lnTo>
                  <a:pt x="6632951" y="3196811"/>
                </a:lnTo>
                <a:lnTo>
                  <a:pt x="6604088" y="3165312"/>
                </a:lnTo>
                <a:lnTo>
                  <a:pt x="6582440" y="3142814"/>
                </a:lnTo>
                <a:lnTo>
                  <a:pt x="6557907" y="3126315"/>
                </a:lnTo>
                <a:lnTo>
                  <a:pt x="6531929" y="3112816"/>
                </a:lnTo>
                <a:lnTo>
                  <a:pt x="6505952" y="3096316"/>
                </a:lnTo>
                <a:lnTo>
                  <a:pt x="6482861" y="3078317"/>
                </a:lnTo>
                <a:lnTo>
                  <a:pt x="6423691" y="3039319"/>
                </a:lnTo>
                <a:lnTo>
                  <a:pt x="6383281" y="3007822"/>
                </a:lnTo>
                <a:lnTo>
                  <a:pt x="6299577" y="2949324"/>
                </a:lnTo>
                <a:lnTo>
                  <a:pt x="6295248" y="2944825"/>
                </a:lnTo>
                <a:lnTo>
                  <a:pt x="6289475" y="2943325"/>
                </a:lnTo>
                <a:lnTo>
                  <a:pt x="6283703" y="2938826"/>
                </a:lnTo>
                <a:lnTo>
                  <a:pt x="6277930" y="2938826"/>
                </a:lnTo>
                <a:lnTo>
                  <a:pt x="6272157" y="2938826"/>
                </a:lnTo>
                <a:lnTo>
                  <a:pt x="6269271" y="2938826"/>
                </a:lnTo>
                <a:lnTo>
                  <a:pt x="6266385" y="2937325"/>
                </a:lnTo>
                <a:lnTo>
                  <a:pt x="6263498" y="2935826"/>
                </a:lnTo>
                <a:lnTo>
                  <a:pt x="6260612" y="2932826"/>
                </a:lnTo>
                <a:lnTo>
                  <a:pt x="6249067" y="2923827"/>
                </a:lnTo>
                <a:lnTo>
                  <a:pt x="6230305" y="2913327"/>
                </a:lnTo>
                <a:lnTo>
                  <a:pt x="6211543" y="2904327"/>
                </a:lnTo>
                <a:lnTo>
                  <a:pt x="6215873" y="2910327"/>
                </a:lnTo>
                <a:lnTo>
                  <a:pt x="6217317" y="2914827"/>
                </a:lnTo>
                <a:lnTo>
                  <a:pt x="6221645" y="2919326"/>
                </a:lnTo>
                <a:lnTo>
                  <a:pt x="6234635" y="2926826"/>
                </a:lnTo>
                <a:lnTo>
                  <a:pt x="6249067" y="2937325"/>
                </a:lnTo>
                <a:lnTo>
                  <a:pt x="6257725" y="2943325"/>
                </a:lnTo>
                <a:lnTo>
                  <a:pt x="6267827" y="2949324"/>
                </a:lnTo>
                <a:lnTo>
                  <a:pt x="6276487" y="2958324"/>
                </a:lnTo>
                <a:lnTo>
                  <a:pt x="6279373" y="2961324"/>
                </a:lnTo>
                <a:lnTo>
                  <a:pt x="6283703" y="2965824"/>
                </a:lnTo>
                <a:lnTo>
                  <a:pt x="6288031" y="2970323"/>
                </a:lnTo>
                <a:lnTo>
                  <a:pt x="6293805" y="2970323"/>
                </a:lnTo>
                <a:lnTo>
                  <a:pt x="6299577" y="2971824"/>
                </a:lnTo>
                <a:lnTo>
                  <a:pt x="6305350" y="2970323"/>
                </a:lnTo>
                <a:lnTo>
                  <a:pt x="6315453" y="2988322"/>
                </a:lnTo>
                <a:lnTo>
                  <a:pt x="6328441" y="3001822"/>
                </a:lnTo>
                <a:lnTo>
                  <a:pt x="6345759" y="3007822"/>
                </a:lnTo>
                <a:lnTo>
                  <a:pt x="6351531" y="3012321"/>
                </a:lnTo>
                <a:lnTo>
                  <a:pt x="6355861" y="3016821"/>
                </a:lnTo>
                <a:lnTo>
                  <a:pt x="6360191" y="3021320"/>
                </a:lnTo>
                <a:lnTo>
                  <a:pt x="6365963" y="3024321"/>
                </a:lnTo>
                <a:lnTo>
                  <a:pt x="6371736" y="3028821"/>
                </a:lnTo>
                <a:lnTo>
                  <a:pt x="6377509" y="3033320"/>
                </a:lnTo>
                <a:lnTo>
                  <a:pt x="6378953" y="3033320"/>
                </a:lnTo>
                <a:lnTo>
                  <a:pt x="6383281" y="3034820"/>
                </a:lnTo>
                <a:lnTo>
                  <a:pt x="6384725" y="3034820"/>
                </a:lnTo>
                <a:lnTo>
                  <a:pt x="6389054" y="3036320"/>
                </a:lnTo>
                <a:lnTo>
                  <a:pt x="6389054" y="3040820"/>
                </a:lnTo>
                <a:lnTo>
                  <a:pt x="6390498" y="3045319"/>
                </a:lnTo>
                <a:lnTo>
                  <a:pt x="6393384" y="3049819"/>
                </a:lnTo>
                <a:lnTo>
                  <a:pt x="6397713" y="3051319"/>
                </a:lnTo>
                <a:lnTo>
                  <a:pt x="6400599" y="3055819"/>
                </a:lnTo>
                <a:lnTo>
                  <a:pt x="6406373" y="3057319"/>
                </a:lnTo>
                <a:lnTo>
                  <a:pt x="6412145" y="3058819"/>
                </a:lnTo>
                <a:lnTo>
                  <a:pt x="6417917" y="3058819"/>
                </a:lnTo>
                <a:lnTo>
                  <a:pt x="6428021" y="3058819"/>
                </a:lnTo>
                <a:lnTo>
                  <a:pt x="6433793" y="3075317"/>
                </a:lnTo>
                <a:lnTo>
                  <a:pt x="6443895" y="3085817"/>
                </a:lnTo>
                <a:lnTo>
                  <a:pt x="6458327" y="3093316"/>
                </a:lnTo>
                <a:lnTo>
                  <a:pt x="6471316" y="3099316"/>
                </a:lnTo>
                <a:lnTo>
                  <a:pt x="6484304" y="3108316"/>
                </a:lnTo>
                <a:lnTo>
                  <a:pt x="6516054" y="3127815"/>
                </a:lnTo>
                <a:lnTo>
                  <a:pt x="6543475" y="3150313"/>
                </a:lnTo>
                <a:lnTo>
                  <a:pt x="6560793" y="3166813"/>
                </a:lnTo>
                <a:lnTo>
                  <a:pt x="6580997" y="3178812"/>
                </a:lnTo>
                <a:lnTo>
                  <a:pt x="6593985" y="3190811"/>
                </a:lnTo>
                <a:lnTo>
                  <a:pt x="6608417" y="3205811"/>
                </a:lnTo>
                <a:lnTo>
                  <a:pt x="6619963" y="3219309"/>
                </a:lnTo>
                <a:lnTo>
                  <a:pt x="6621406" y="3222309"/>
                </a:lnTo>
                <a:lnTo>
                  <a:pt x="6621406" y="3225309"/>
                </a:lnTo>
                <a:lnTo>
                  <a:pt x="6619963" y="3229809"/>
                </a:lnTo>
                <a:lnTo>
                  <a:pt x="6618520" y="3234309"/>
                </a:lnTo>
                <a:lnTo>
                  <a:pt x="6608417" y="3219309"/>
                </a:lnTo>
                <a:lnTo>
                  <a:pt x="6596872" y="3211810"/>
                </a:lnTo>
                <a:lnTo>
                  <a:pt x="6582440" y="3210310"/>
                </a:lnTo>
                <a:lnTo>
                  <a:pt x="6565122" y="3207310"/>
                </a:lnTo>
                <a:lnTo>
                  <a:pt x="6565122" y="3204310"/>
                </a:lnTo>
                <a:lnTo>
                  <a:pt x="6563679" y="3199811"/>
                </a:lnTo>
                <a:lnTo>
                  <a:pt x="6563679" y="3196811"/>
                </a:lnTo>
                <a:lnTo>
                  <a:pt x="6560793" y="3193811"/>
                </a:lnTo>
                <a:lnTo>
                  <a:pt x="6559349" y="3190811"/>
                </a:lnTo>
                <a:lnTo>
                  <a:pt x="6555020" y="3189311"/>
                </a:lnTo>
                <a:lnTo>
                  <a:pt x="6552133" y="3187812"/>
                </a:lnTo>
                <a:lnTo>
                  <a:pt x="6544917" y="3189311"/>
                </a:lnTo>
                <a:lnTo>
                  <a:pt x="6543475" y="3189311"/>
                </a:lnTo>
                <a:lnTo>
                  <a:pt x="6542031" y="3187812"/>
                </a:lnTo>
                <a:lnTo>
                  <a:pt x="6537702" y="3184812"/>
                </a:lnTo>
                <a:lnTo>
                  <a:pt x="6536259" y="3183311"/>
                </a:lnTo>
                <a:lnTo>
                  <a:pt x="6492963" y="3150313"/>
                </a:lnTo>
                <a:lnTo>
                  <a:pt x="6488634" y="3147314"/>
                </a:lnTo>
                <a:lnTo>
                  <a:pt x="6482861" y="3142814"/>
                </a:lnTo>
                <a:lnTo>
                  <a:pt x="6478531" y="3138314"/>
                </a:lnTo>
                <a:lnTo>
                  <a:pt x="6475645" y="3133815"/>
                </a:lnTo>
                <a:lnTo>
                  <a:pt x="6471316" y="3127815"/>
                </a:lnTo>
                <a:lnTo>
                  <a:pt x="6469872" y="3121815"/>
                </a:lnTo>
                <a:lnTo>
                  <a:pt x="6466986" y="3118816"/>
                </a:lnTo>
                <a:lnTo>
                  <a:pt x="6465543" y="3114316"/>
                </a:lnTo>
                <a:lnTo>
                  <a:pt x="6461213" y="3112816"/>
                </a:lnTo>
                <a:lnTo>
                  <a:pt x="6410703" y="3079818"/>
                </a:lnTo>
                <a:lnTo>
                  <a:pt x="6389054" y="3061819"/>
                </a:lnTo>
                <a:lnTo>
                  <a:pt x="6370293" y="3045319"/>
                </a:lnTo>
                <a:lnTo>
                  <a:pt x="6334213" y="3021320"/>
                </a:lnTo>
                <a:lnTo>
                  <a:pt x="6329885" y="3018321"/>
                </a:lnTo>
                <a:lnTo>
                  <a:pt x="6324111" y="3016821"/>
                </a:lnTo>
                <a:lnTo>
                  <a:pt x="6318339" y="3015321"/>
                </a:lnTo>
                <a:lnTo>
                  <a:pt x="6321225" y="3022821"/>
                </a:lnTo>
                <a:lnTo>
                  <a:pt x="6321225" y="3028821"/>
                </a:lnTo>
                <a:lnTo>
                  <a:pt x="6322668" y="3036320"/>
                </a:lnTo>
                <a:lnTo>
                  <a:pt x="6311123" y="3030320"/>
                </a:lnTo>
                <a:lnTo>
                  <a:pt x="6303907" y="3022821"/>
                </a:lnTo>
                <a:lnTo>
                  <a:pt x="6296691" y="3015321"/>
                </a:lnTo>
                <a:lnTo>
                  <a:pt x="6289475" y="3006321"/>
                </a:lnTo>
                <a:lnTo>
                  <a:pt x="6263498" y="3000322"/>
                </a:lnTo>
                <a:lnTo>
                  <a:pt x="6243293" y="2988322"/>
                </a:lnTo>
                <a:lnTo>
                  <a:pt x="6223089" y="2971824"/>
                </a:lnTo>
                <a:lnTo>
                  <a:pt x="6201441" y="2955324"/>
                </a:lnTo>
                <a:lnTo>
                  <a:pt x="6201441" y="2965824"/>
                </a:lnTo>
                <a:lnTo>
                  <a:pt x="6207214" y="2971824"/>
                </a:lnTo>
                <a:lnTo>
                  <a:pt x="6212987" y="2976323"/>
                </a:lnTo>
                <a:lnTo>
                  <a:pt x="6218759" y="2980823"/>
                </a:lnTo>
                <a:lnTo>
                  <a:pt x="6223089" y="2988322"/>
                </a:lnTo>
                <a:lnTo>
                  <a:pt x="6205771" y="2980823"/>
                </a:lnTo>
                <a:lnTo>
                  <a:pt x="6185567" y="2970323"/>
                </a:lnTo>
                <a:lnTo>
                  <a:pt x="6199999" y="2986823"/>
                </a:lnTo>
                <a:lnTo>
                  <a:pt x="6212987" y="3000322"/>
                </a:lnTo>
                <a:lnTo>
                  <a:pt x="6228862" y="3010822"/>
                </a:lnTo>
                <a:lnTo>
                  <a:pt x="6243293" y="3024321"/>
                </a:lnTo>
                <a:lnTo>
                  <a:pt x="6233191" y="3028821"/>
                </a:lnTo>
                <a:lnTo>
                  <a:pt x="6244737" y="3043820"/>
                </a:lnTo>
                <a:lnTo>
                  <a:pt x="6263498" y="3052819"/>
                </a:lnTo>
                <a:lnTo>
                  <a:pt x="6285145" y="3055819"/>
                </a:lnTo>
                <a:lnTo>
                  <a:pt x="6289475" y="3073818"/>
                </a:lnTo>
                <a:lnTo>
                  <a:pt x="6301021" y="3079818"/>
                </a:lnTo>
                <a:lnTo>
                  <a:pt x="6309680" y="3087317"/>
                </a:lnTo>
                <a:lnTo>
                  <a:pt x="6315453" y="3096316"/>
                </a:lnTo>
                <a:lnTo>
                  <a:pt x="6318339" y="3109816"/>
                </a:lnTo>
                <a:lnTo>
                  <a:pt x="6316895" y="3112816"/>
                </a:lnTo>
                <a:lnTo>
                  <a:pt x="6312566" y="3114316"/>
                </a:lnTo>
                <a:lnTo>
                  <a:pt x="6309680" y="3118816"/>
                </a:lnTo>
                <a:lnTo>
                  <a:pt x="6332771" y="3138314"/>
                </a:lnTo>
                <a:lnTo>
                  <a:pt x="6355861" y="3154813"/>
                </a:lnTo>
                <a:lnTo>
                  <a:pt x="6377509" y="3168312"/>
                </a:lnTo>
                <a:lnTo>
                  <a:pt x="6399157" y="3183311"/>
                </a:lnTo>
                <a:lnTo>
                  <a:pt x="6420804" y="3196811"/>
                </a:lnTo>
                <a:lnTo>
                  <a:pt x="6443895" y="3205811"/>
                </a:lnTo>
                <a:lnTo>
                  <a:pt x="6443895" y="3204310"/>
                </a:lnTo>
                <a:lnTo>
                  <a:pt x="6445339" y="3207310"/>
                </a:lnTo>
                <a:lnTo>
                  <a:pt x="6449667" y="3213310"/>
                </a:lnTo>
                <a:lnTo>
                  <a:pt x="6451111" y="3217810"/>
                </a:lnTo>
                <a:lnTo>
                  <a:pt x="6458327" y="3219309"/>
                </a:lnTo>
                <a:lnTo>
                  <a:pt x="6461213" y="3222309"/>
                </a:lnTo>
                <a:lnTo>
                  <a:pt x="6469872" y="3222309"/>
                </a:lnTo>
                <a:lnTo>
                  <a:pt x="6465543" y="3216310"/>
                </a:lnTo>
                <a:lnTo>
                  <a:pt x="6461213" y="3210310"/>
                </a:lnTo>
                <a:lnTo>
                  <a:pt x="6459129" y="3205977"/>
                </a:lnTo>
                <a:lnTo>
                  <a:pt x="6465543" y="3207310"/>
                </a:lnTo>
                <a:lnTo>
                  <a:pt x="6471316" y="3211810"/>
                </a:lnTo>
                <a:lnTo>
                  <a:pt x="6477089" y="3216310"/>
                </a:lnTo>
                <a:lnTo>
                  <a:pt x="6505952" y="3238809"/>
                </a:lnTo>
                <a:lnTo>
                  <a:pt x="6537702" y="3256808"/>
                </a:lnTo>
                <a:lnTo>
                  <a:pt x="6570895" y="3270307"/>
                </a:lnTo>
                <a:lnTo>
                  <a:pt x="6575225" y="3270307"/>
                </a:lnTo>
                <a:lnTo>
                  <a:pt x="6576667" y="3273306"/>
                </a:lnTo>
                <a:lnTo>
                  <a:pt x="6580997" y="3274807"/>
                </a:lnTo>
                <a:lnTo>
                  <a:pt x="6580997" y="3276306"/>
                </a:lnTo>
                <a:lnTo>
                  <a:pt x="6582440" y="3280806"/>
                </a:lnTo>
                <a:lnTo>
                  <a:pt x="6582440" y="3282306"/>
                </a:lnTo>
                <a:lnTo>
                  <a:pt x="6586770" y="3285306"/>
                </a:lnTo>
                <a:lnTo>
                  <a:pt x="6588213" y="3286806"/>
                </a:lnTo>
                <a:lnTo>
                  <a:pt x="6684906" y="3357302"/>
                </a:lnTo>
                <a:lnTo>
                  <a:pt x="6692121" y="3364802"/>
                </a:lnTo>
                <a:lnTo>
                  <a:pt x="6699338" y="3370801"/>
                </a:lnTo>
                <a:lnTo>
                  <a:pt x="6703667" y="3372301"/>
                </a:lnTo>
                <a:lnTo>
                  <a:pt x="6707997" y="3373801"/>
                </a:lnTo>
                <a:lnTo>
                  <a:pt x="6709439" y="3376801"/>
                </a:lnTo>
                <a:lnTo>
                  <a:pt x="6709439" y="3379801"/>
                </a:lnTo>
                <a:lnTo>
                  <a:pt x="6712326" y="3391800"/>
                </a:lnTo>
                <a:lnTo>
                  <a:pt x="6718099" y="3400800"/>
                </a:lnTo>
                <a:lnTo>
                  <a:pt x="6725315" y="3406799"/>
                </a:lnTo>
                <a:lnTo>
                  <a:pt x="6735417" y="3411299"/>
                </a:lnTo>
                <a:lnTo>
                  <a:pt x="6745519" y="3414298"/>
                </a:lnTo>
                <a:lnTo>
                  <a:pt x="6748406" y="3418799"/>
                </a:lnTo>
                <a:lnTo>
                  <a:pt x="6752735" y="3418799"/>
                </a:lnTo>
                <a:lnTo>
                  <a:pt x="6758507" y="3423298"/>
                </a:lnTo>
                <a:lnTo>
                  <a:pt x="6759951" y="3424798"/>
                </a:lnTo>
                <a:lnTo>
                  <a:pt x="6772939" y="3436798"/>
                </a:lnTo>
                <a:lnTo>
                  <a:pt x="6787371" y="3447297"/>
                </a:lnTo>
                <a:lnTo>
                  <a:pt x="6801803" y="3454797"/>
                </a:lnTo>
                <a:lnTo>
                  <a:pt x="6824894" y="3468295"/>
                </a:lnTo>
                <a:lnTo>
                  <a:pt x="6820565" y="3474295"/>
                </a:lnTo>
                <a:lnTo>
                  <a:pt x="6790257" y="3459296"/>
                </a:lnTo>
                <a:lnTo>
                  <a:pt x="6748406" y="3436798"/>
                </a:lnTo>
                <a:lnTo>
                  <a:pt x="6660371" y="3385801"/>
                </a:lnTo>
                <a:lnTo>
                  <a:pt x="6618520" y="3361802"/>
                </a:lnTo>
                <a:lnTo>
                  <a:pt x="6614190" y="3361802"/>
                </a:lnTo>
                <a:lnTo>
                  <a:pt x="6608417" y="3360301"/>
                </a:lnTo>
                <a:lnTo>
                  <a:pt x="6602645" y="3357302"/>
                </a:lnTo>
                <a:lnTo>
                  <a:pt x="6614190" y="3373801"/>
                </a:lnTo>
                <a:lnTo>
                  <a:pt x="6627179" y="3384300"/>
                </a:lnTo>
                <a:lnTo>
                  <a:pt x="6638725" y="3391800"/>
                </a:lnTo>
                <a:lnTo>
                  <a:pt x="6658929" y="3408299"/>
                </a:lnTo>
                <a:lnTo>
                  <a:pt x="6676247" y="3424798"/>
                </a:lnTo>
                <a:lnTo>
                  <a:pt x="6654599" y="3418799"/>
                </a:lnTo>
                <a:lnTo>
                  <a:pt x="6637281" y="3408299"/>
                </a:lnTo>
                <a:lnTo>
                  <a:pt x="6618520" y="3399299"/>
                </a:lnTo>
                <a:lnTo>
                  <a:pt x="6608417" y="3390300"/>
                </a:lnTo>
                <a:lnTo>
                  <a:pt x="6598315" y="3384300"/>
                </a:lnTo>
                <a:lnTo>
                  <a:pt x="6593985" y="3384300"/>
                </a:lnTo>
                <a:lnTo>
                  <a:pt x="6591099" y="3382801"/>
                </a:lnTo>
                <a:lnTo>
                  <a:pt x="6588213" y="3379801"/>
                </a:lnTo>
                <a:lnTo>
                  <a:pt x="6585327" y="3376801"/>
                </a:lnTo>
                <a:lnTo>
                  <a:pt x="6582440" y="3373801"/>
                </a:lnTo>
                <a:lnTo>
                  <a:pt x="6582440" y="3367802"/>
                </a:lnTo>
                <a:lnTo>
                  <a:pt x="6569452" y="3360301"/>
                </a:lnTo>
                <a:lnTo>
                  <a:pt x="6555020" y="3349803"/>
                </a:lnTo>
                <a:lnTo>
                  <a:pt x="6542031" y="3339303"/>
                </a:lnTo>
                <a:lnTo>
                  <a:pt x="6526157" y="3333303"/>
                </a:lnTo>
                <a:lnTo>
                  <a:pt x="6510281" y="3333303"/>
                </a:lnTo>
                <a:lnTo>
                  <a:pt x="6443895" y="3273306"/>
                </a:lnTo>
                <a:lnTo>
                  <a:pt x="6436679" y="3276306"/>
                </a:lnTo>
                <a:lnTo>
                  <a:pt x="6423691" y="3279306"/>
                </a:lnTo>
                <a:lnTo>
                  <a:pt x="6426577" y="3282306"/>
                </a:lnTo>
                <a:lnTo>
                  <a:pt x="6426577" y="3285306"/>
                </a:lnTo>
                <a:lnTo>
                  <a:pt x="6428021" y="3285306"/>
                </a:lnTo>
                <a:lnTo>
                  <a:pt x="6438122" y="3292806"/>
                </a:lnTo>
                <a:lnTo>
                  <a:pt x="6443895" y="3304805"/>
                </a:lnTo>
                <a:lnTo>
                  <a:pt x="6445339" y="3316804"/>
                </a:lnTo>
                <a:lnTo>
                  <a:pt x="6451111" y="3327303"/>
                </a:lnTo>
                <a:lnTo>
                  <a:pt x="6449667" y="3330303"/>
                </a:lnTo>
                <a:lnTo>
                  <a:pt x="6448225" y="3333303"/>
                </a:lnTo>
                <a:lnTo>
                  <a:pt x="6445339" y="3337803"/>
                </a:lnTo>
                <a:lnTo>
                  <a:pt x="6445339" y="3342303"/>
                </a:lnTo>
                <a:lnTo>
                  <a:pt x="6443895" y="3345302"/>
                </a:lnTo>
                <a:lnTo>
                  <a:pt x="6442452" y="3348302"/>
                </a:lnTo>
                <a:lnTo>
                  <a:pt x="6439566" y="3349803"/>
                </a:lnTo>
                <a:lnTo>
                  <a:pt x="6433793" y="3351302"/>
                </a:lnTo>
                <a:lnTo>
                  <a:pt x="6432349" y="3354302"/>
                </a:lnTo>
                <a:lnTo>
                  <a:pt x="6428021" y="3355802"/>
                </a:lnTo>
                <a:lnTo>
                  <a:pt x="6423691" y="3357302"/>
                </a:lnTo>
                <a:lnTo>
                  <a:pt x="6422247" y="3360301"/>
                </a:lnTo>
                <a:lnTo>
                  <a:pt x="6417917" y="3360301"/>
                </a:lnTo>
                <a:lnTo>
                  <a:pt x="6415031" y="3360301"/>
                </a:lnTo>
                <a:lnTo>
                  <a:pt x="6420804" y="3349803"/>
                </a:lnTo>
                <a:lnTo>
                  <a:pt x="6426577" y="3337803"/>
                </a:lnTo>
                <a:lnTo>
                  <a:pt x="6410703" y="3310805"/>
                </a:lnTo>
                <a:lnTo>
                  <a:pt x="6390498" y="3288306"/>
                </a:lnTo>
                <a:lnTo>
                  <a:pt x="6367407" y="3270307"/>
                </a:lnTo>
                <a:lnTo>
                  <a:pt x="6344316" y="3253808"/>
                </a:lnTo>
                <a:lnTo>
                  <a:pt x="6318339" y="3235809"/>
                </a:lnTo>
                <a:lnTo>
                  <a:pt x="6338543" y="3264307"/>
                </a:lnTo>
                <a:lnTo>
                  <a:pt x="6357305" y="3292806"/>
                </a:lnTo>
                <a:lnTo>
                  <a:pt x="6371736" y="3321304"/>
                </a:lnTo>
                <a:lnTo>
                  <a:pt x="6345759" y="3304805"/>
                </a:lnTo>
                <a:lnTo>
                  <a:pt x="6321225" y="3286806"/>
                </a:lnTo>
                <a:lnTo>
                  <a:pt x="6309680" y="3279306"/>
                </a:lnTo>
                <a:lnTo>
                  <a:pt x="6296691" y="3268807"/>
                </a:lnTo>
                <a:lnTo>
                  <a:pt x="6283703" y="3259808"/>
                </a:lnTo>
                <a:lnTo>
                  <a:pt x="6266385" y="3256808"/>
                </a:lnTo>
                <a:lnTo>
                  <a:pt x="6282259" y="3276306"/>
                </a:lnTo>
                <a:lnTo>
                  <a:pt x="6295248" y="3288306"/>
                </a:lnTo>
                <a:lnTo>
                  <a:pt x="6322668" y="3313805"/>
                </a:lnTo>
                <a:lnTo>
                  <a:pt x="6344316" y="3342303"/>
                </a:lnTo>
                <a:lnTo>
                  <a:pt x="6345759" y="3345302"/>
                </a:lnTo>
                <a:lnTo>
                  <a:pt x="6348645" y="3351302"/>
                </a:lnTo>
                <a:lnTo>
                  <a:pt x="6351531" y="3355802"/>
                </a:lnTo>
                <a:lnTo>
                  <a:pt x="6355861" y="3360301"/>
                </a:lnTo>
                <a:lnTo>
                  <a:pt x="6361634" y="3361802"/>
                </a:lnTo>
                <a:lnTo>
                  <a:pt x="6360191" y="3355802"/>
                </a:lnTo>
                <a:lnTo>
                  <a:pt x="6360191" y="3349803"/>
                </a:lnTo>
                <a:lnTo>
                  <a:pt x="6357305" y="3348302"/>
                </a:lnTo>
                <a:lnTo>
                  <a:pt x="6354418" y="3345302"/>
                </a:lnTo>
                <a:lnTo>
                  <a:pt x="6350089" y="3343803"/>
                </a:lnTo>
                <a:lnTo>
                  <a:pt x="6344316" y="3342303"/>
                </a:lnTo>
                <a:lnTo>
                  <a:pt x="6348645" y="3339303"/>
                </a:lnTo>
                <a:lnTo>
                  <a:pt x="6354418" y="3337803"/>
                </a:lnTo>
                <a:lnTo>
                  <a:pt x="6360191" y="3339303"/>
                </a:lnTo>
                <a:lnTo>
                  <a:pt x="6363077" y="3342303"/>
                </a:lnTo>
                <a:lnTo>
                  <a:pt x="6367407" y="3345302"/>
                </a:lnTo>
                <a:lnTo>
                  <a:pt x="6371736" y="3349803"/>
                </a:lnTo>
                <a:lnTo>
                  <a:pt x="6373179" y="3354302"/>
                </a:lnTo>
                <a:lnTo>
                  <a:pt x="6378953" y="3361802"/>
                </a:lnTo>
                <a:lnTo>
                  <a:pt x="6383281" y="3367802"/>
                </a:lnTo>
                <a:lnTo>
                  <a:pt x="6384725" y="3378300"/>
                </a:lnTo>
                <a:lnTo>
                  <a:pt x="6378953" y="3385801"/>
                </a:lnTo>
                <a:lnTo>
                  <a:pt x="6365963" y="3384300"/>
                </a:lnTo>
                <a:lnTo>
                  <a:pt x="6354418" y="3379801"/>
                </a:lnTo>
                <a:lnTo>
                  <a:pt x="6339986" y="3378300"/>
                </a:lnTo>
                <a:lnTo>
                  <a:pt x="6326998" y="3382801"/>
                </a:lnTo>
                <a:lnTo>
                  <a:pt x="6315453" y="3394800"/>
                </a:lnTo>
                <a:lnTo>
                  <a:pt x="6321225" y="3399299"/>
                </a:lnTo>
                <a:lnTo>
                  <a:pt x="6324111" y="3405299"/>
                </a:lnTo>
                <a:lnTo>
                  <a:pt x="6332771" y="3412799"/>
                </a:lnTo>
                <a:lnTo>
                  <a:pt x="6338543" y="3418799"/>
                </a:lnTo>
                <a:lnTo>
                  <a:pt x="6328441" y="3418799"/>
                </a:lnTo>
                <a:lnTo>
                  <a:pt x="6321225" y="3418799"/>
                </a:lnTo>
                <a:lnTo>
                  <a:pt x="6312566" y="3417298"/>
                </a:lnTo>
                <a:lnTo>
                  <a:pt x="6326998" y="3436798"/>
                </a:lnTo>
                <a:lnTo>
                  <a:pt x="6351531" y="3457797"/>
                </a:lnTo>
                <a:lnTo>
                  <a:pt x="6381839" y="3477295"/>
                </a:lnTo>
                <a:lnTo>
                  <a:pt x="6416475" y="3496794"/>
                </a:lnTo>
                <a:lnTo>
                  <a:pt x="6451111" y="3510293"/>
                </a:lnTo>
                <a:lnTo>
                  <a:pt x="6451111" y="3508794"/>
                </a:lnTo>
                <a:lnTo>
                  <a:pt x="6469872" y="3544792"/>
                </a:lnTo>
                <a:lnTo>
                  <a:pt x="6464099" y="3546291"/>
                </a:lnTo>
                <a:lnTo>
                  <a:pt x="6458327" y="3549291"/>
                </a:lnTo>
                <a:lnTo>
                  <a:pt x="6449667" y="3553791"/>
                </a:lnTo>
                <a:lnTo>
                  <a:pt x="6465543" y="3562791"/>
                </a:lnTo>
                <a:lnTo>
                  <a:pt x="6482861" y="3573290"/>
                </a:lnTo>
                <a:lnTo>
                  <a:pt x="6497293" y="3585289"/>
                </a:lnTo>
                <a:lnTo>
                  <a:pt x="6508839" y="3601788"/>
                </a:lnTo>
                <a:lnTo>
                  <a:pt x="6498735" y="3597288"/>
                </a:lnTo>
                <a:lnTo>
                  <a:pt x="6491520" y="3594288"/>
                </a:lnTo>
                <a:lnTo>
                  <a:pt x="6482861" y="3589789"/>
                </a:lnTo>
                <a:lnTo>
                  <a:pt x="6443895" y="3556791"/>
                </a:lnTo>
                <a:lnTo>
                  <a:pt x="6433793" y="3549291"/>
                </a:lnTo>
                <a:lnTo>
                  <a:pt x="6428021" y="3544792"/>
                </a:lnTo>
                <a:lnTo>
                  <a:pt x="6422247" y="3546291"/>
                </a:lnTo>
                <a:lnTo>
                  <a:pt x="6410703" y="3553791"/>
                </a:lnTo>
                <a:lnTo>
                  <a:pt x="6406373" y="3550791"/>
                </a:lnTo>
                <a:lnTo>
                  <a:pt x="6403486" y="3546291"/>
                </a:lnTo>
                <a:lnTo>
                  <a:pt x="6403486" y="3543291"/>
                </a:lnTo>
                <a:lnTo>
                  <a:pt x="6403486" y="3538792"/>
                </a:lnTo>
                <a:lnTo>
                  <a:pt x="6403486" y="3534292"/>
                </a:lnTo>
                <a:lnTo>
                  <a:pt x="6403486" y="3528292"/>
                </a:lnTo>
                <a:lnTo>
                  <a:pt x="6404929" y="3522292"/>
                </a:lnTo>
                <a:lnTo>
                  <a:pt x="6399157" y="3526793"/>
                </a:lnTo>
                <a:lnTo>
                  <a:pt x="6394827" y="3531292"/>
                </a:lnTo>
                <a:lnTo>
                  <a:pt x="6390498" y="3532792"/>
                </a:lnTo>
                <a:lnTo>
                  <a:pt x="6387611" y="3537292"/>
                </a:lnTo>
                <a:lnTo>
                  <a:pt x="6377509" y="3531292"/>
                </a:lnTo>
                <a:lnTo>
                  <a:pt x="6367407" y="3525292"/>
                </a:lnTo>
                <a:lnTo>
                  <a:pt x="6363077" y="3526793"/>
                </a:lnTo>
                <a:lnTo>
                  <a:pt x="6361634" y="3531292"/>
                </a:lnTo>
                <a:lnTo>
                  <a:pt x="6361634" y="3532792"/>
                </a:lnTo>
                <a:lnTo>
                  <a:pt x="6363077" y="3537292"/>
                </a:lnTo>
                <a:lnTo>
                  <a:pt x="6365963" y="3538792"/>
                </a:lnTo>
                <a:lnTo>
                  <a:pt x="6367407" y="3540291"/>
                </a:lnTo>
                <a:lnTo>
                  <a:pt x="6422247" y="3588289"/>
                </a:lnTo>
                <a:lnTo>
                  <a:pt x="6448225" y="3607788"/>
                </a:lnTo>
                <a:lnTo>
                  <a:pt x="6471316" y="3628787"/>
                </a:lnTo>
                <a:lnTo>
                  <a:pt x="6484304" y="3640786"/>
                </a:lnTo>
                <a:lnTo>
                  <a:pt x="6503065" y="3648285"/>
                </a:lnTo>
                <a:lnTo>
                  <a:pt x="6518940" y="3657285"/>
                </a:lnTo>
                <a:lnTo>
                  <a:pt x="6521827" y="3652786"/>
                </a:lnTo>
                <a:lnTo>
                  <a:pt x="6508839" y="3640786"/>
                </a:lnTo>
                <a:lnTo>
                  <a:pt x="6492963" y="3628787"/>
                </a:lnTo>
                <a:lnTo>
                  <a:pt x="6497293" y="3619787"/>
                </a:lnTo>
                <a:lnTo>
                  <a:pt x="6500179" y="3609288"/>
                </a:lnTo>
                <a:lnTo>
                  <a:pt x="6516054" y="3618287"/>
                </a:lnTo>
                <a:lnTo>
                  <a:pt x="6530485" y="3628787"/>
                </a:lnTo>
                <a:lnTo>
                  <a:pt x="6543475" y="3634787"/>
                </a:lnTo>
                <a:lnTo>
                  <a:pt x="6559349" y="3631787"/>
                </a:lnTo>
                <a:lnTo>
                  <a:pt x="6614190" y="3669284"/>
                </a:lnTo>
                <a:lnTo>
                  <a:pt x="6664701" y="3706783"/>
                </a:lnTo>
                <a:lnTo>
                  <a:pt x="6669031" y="3706783"/>
                </a:lnTo>
                <a:lnTo>
                  <a:pt x="6673361" y="3709782"/>
                </a:lnTo>
                <a:lnTo>
                  <a:pt x="6679133" y="3709782"/>
                </a:lnTo>
                <a:lnTo>
                  <a:pt x="6686349" y="3709782"/>
                </a:lnTo>
                <a:lnTo>
                  <a:pt x="6657485" y="3681284"/>
                </a:lnTo>
                <a:lnTo>
                  <a:pt x="6631508" y="3654285"/>
                </a:lnTo>
                <a:lnTo>
                  <a:pt x="6627179" y="3652786"/>
                </a:lnTo>
                <a:lnTo>
                  <a:pt x="6624293" y="3651285"/>
                </a:lnTo>
                <a:lnTo>
                  <a:pt x="6621406" y="3648285"/>
                </a:lnTo>
                <a:lnTo>
                  <a:pt x="6619963" y="3631787"/>
                </a:lnTo>
                <a:lnTo>
                  <a:pt x="6609861" y="3622787"/>
                </a:lnTo>
                <a:lnTo>
                  <a:pt x="6599758" y="3612287"/>
                </a:lnTo>
                <a:lnTo>
                  <a:pt x="6591099" y="3601788"/>
                </a:lnTo>
                <a:lnTo>
                  <a:pt x="6582440" y="3589789"/>
                </a:lnTo>
                <a:lnTo>
                  <a:pt x="6578111" y="3597288"/>
                </a:lnTo>
                <a:lnTo>
                  <a:pt x="6576667" y="3606288"/>
                </a:lnTo>
                <a:lnTo>
                  <a:pt x="6565122" y="3591289"/>
                </a:lnTo>
                <a:lnTo>
                  <a:pt x="6555020" y="3579289"/>
                </a:lnTo>
                <a:lnTo>
                  <a:pt x="6559349" y="3577790"/>
                </a:lnTo>
                <a:lnTo>
                  <a:pt x="6563679" y="3577790"/>
                </a:lnTo>
                <a:lnTo>
                  <a:pt x="6565122" y="3574790"/>
                </a:lnTo>
                <a:lnTo>
                  <a:pt x="6566565" y="3571790"/>
                </a:lnTo>
                <a:lnTo>
                  <a:pt x="6569452" y="3568790"/>
                </a:lnTo>
                <a:lnTo>
                  <a:pt x="6572338" y="3562791"/>
                </a:lnTo>
                <a:lnTo>
                  <a:pt x="6604088" y="3594288"/>
                </a:lnTo>
                <a:lnTo>
                  <a:pt x="6651713" y="3637786"/>
                </a:lnTo>
                <a:lnTo>
                  <a:pt x="6657485" y="3646786"/>
                </a:lnTo>
                <a:lnTo>
                  <a:pt x="6664701" y="3654285"/>
                </a:lnTo>
                <a:lnTo>
                  <a:pt x="6670475" y="3664785"/>
                </a:lnTo>
                <a:lnTo>
                  <a:pt x="6673361" y="3666284"/>
                </a:lnTo>
                <a:lnTo>
                  <a:pt x="6674803" y="3669284"/>
                </a:lnTo>
                <a:lnTo>
                  <a:pt x="6676247" y="3670785"/>
                </a:lnTo>
                <a:lnTo>
                  <a:pt x="6684906" y="3675284"/>
                </a:lnTo>
                <a:lnTo>
                  <a:pt x="6687793" y="3678284"/>
                </a:lnTo>
                <a:lnTo>
                  <a:pt x="6692121" y="3682784"/>
                </a:lnTo>
                <a:lnTo>
                  <a:pt x="6696451" y="3688784"/>
                </a:lnTo>
                <a:lnTo>
                  <a:pt x="6697894" y="3697783"/>
                </a:lnTo>
                <a:lnTo>
                  <a:pt x="6699338" y="3700783"/>
                </a:lnTo>
                <a:lnTo>
                  <a:pt x="6702224" y="3703783"/>
                </a:lnTo>
                <a:lnTo>
                  <a:pt x="6706553" y="3706783"/>
                </a:lnTo>
                <a:lnTo>
                  <a:pt x="6707997" y="3709782"/>
                </a:lnTo>
                <a:lnTo>
                  <a:pt x="6709439" y="3709782"/>
                </a:lnTo>
                <a:lnTo>
                  <a:pt x="6725315" y="3706783"/>
                </a:lnTo>
                <a:lnTo>
                  <a:pt x="6739747" y="3711282"/>
                </a:lnTo>
                <a:lnTo>
                  <a:pt x="6748406" y="3721782"/>
                </a:lnTo>
                <a:lnTo>
                  <a:pt x="6758507" y="3729281"/>
                </a:lnTo>
                <a:lnTo>
                  <a:pt x="6803247" y="3762279"/>
                </a:lnTo>
                <a:lnTo>
                  <a:pt x="6850871" y="3795277"/>
                </a:lnTo>
                <a:lnTo>
                  <a:pt x="6845099" y="3796778"/>
                </a:lnTo>
                <a:lnTo>
                  <a:pt x="6840769" y="3796778"/>
                </a:lnTo>
                <a:lnTo>
                  <a:pt x="6836439" y="3796778"/>
                </a:lnTo>
                <a:lnTo>
                  <a:pt x="6834997" y="3808777"/>
                </a:lnTo>
                <a:lnTo>
                  <a:pt x="6836439" y="3820776"/>
                </a:lnTo>
                <a:lnTo>
                  <a:pt x="6845099" y="3829776"/>
                </a:lnTo>
                <a:lnTo>
                  <a:pt x="6891280" y="3888272"/>
                </a:lnTo>
                <a:lnTo>
                  <a:pt x="6899939" y="3895772"/>
                </a:lnTo>
                <a:lnTo>
                  <a:pt x="6907155" y="3904771"/>
                </a:lnTo>
                <a:lnTo>
                  <a:pt x="6954780" y="3951268"/>
                </a:lnTo>
                <a:lnTo>
                  <a:pt x="6949007" y="3955769"/>
                </a:lnTo>
                <a:lnTo>
                  <a:pt x="6940348" y="3957268"/>
                </a:lnTo>
                <a:lnTo>
                  <a:pt x="6936019" y="3957268"/>
                </a:lnTo>
                <a:lnTo>
                  <a:pt x="6930247" y="3955769"/>
                </a:lnTo>
                <a:lnTo>
                  <a:pt x="6924473" y="3949769"/>
                </a:lnTo>
                <a:lnTo>
                  <a:pt x="6894167" y="3918270"/>
                </a:lnTo>
                <a:lnTo>
                  <a:pt x="6862417" y="3889772"/>
                </a:lnTo>
                <a:lnTo>
                  <a:pt x="6860974" y="3900271"/>
                </a:lnTo>
                <a:lnTo>
                  <a:pt x="6862417" y="3909271"/>
                </a:lnTo>
                <a:lnTo>
                  <a:pt x="6866747" y="3915270"/>
                </a:lnTo>
                <a:lnTo>
                  <a:pt x="6872519" y="3921270"/>
                </a:lnTo>
                <a:lnTo>
                  <a:pt x="6873962" y="3927270"/>
                </a:lnTo>
                <a:lnTo>
                  <a:pt x="6862417" y="3921270"/>
                </a:lnTo>
                <a:lnTo>
                  <a:pt x="6852315" y="3916771"/>
                </a:lnTo>
                <a:lnTo>
                  <a:pt x="6840769" y="3927270"/>
                </a:lnTo>
                <a:lnTo>
                  <a:pt x="6829224" y="3916771"/>
                </a:lnTo>
                <a:lnTo>
                  <a:pt x="6819121" y="3910771"/>
                </a:lnTo>
                <a:lnTo>
                  <a:pt x="6813349" y="3910771"/>
                </a:lnTo>
                <a:lnTo>
                  <a:pt x="6807575" y="3915270"/>
                </a:lnTo>
                <a:lnTo>
                  <a:pt x="6800361" y="3927270"/>
                </a:lnTo>
                <a:lnTo>
                  <a:pt x="6785929" y="3916771"/>
                </a:lnTo>
                <a:lnTo>
                  <a:pt x="6770053" y="3906271"/>
                </a:lnTo>
                <a:lnTo>
                  <a:pt x="6752735" y="3901772"/>
                </a:lnTo>
                <a:lnTo>
                  <a:pt x="6733974" y="3904771"/>
                </a:lnTo>
                <a:lnTo>
                  <a:pt x="6735417" y="3898772"/>
                </a:lnTo>
                <a:lnTo>
                  <a:pt x="6736861" y="3892772"/>
                </a:lnTo>
                <a:lnTo>
                  <a:pt x="6736861" y="3886773"/>
                </a:lnTo>
                <a:lnTo>
                  <a:pt x="6703667" y="3861273"/>
                </a:lnTo>
                <a:lnTo>
                  <a:pt x="6669031" y="3832776"/>
                </a:lnTo>
                <a:lnTo>
                  <a:pt x="6630065" y="3811777"/>
                </a:lnTo>
                <a:lnTo>
                  <a:pt x="6586770" y="3786278"/>
                </a:lnTo>
                <a:lnTo>
                  <a:pt x="6580997" y="3783278"/>
                </a:lnTo>
                <a:lnTo>
                  <a:pt x="6575225" y="3783278"/>
                </a:lnTo>
                <a:lnTo>
                  <a:pt x="6569452" y="3784778"/>
                </a:lnTo>
                <a:lnTo>
                  <a:pt x="6565555" y="3790178"/>
                </a:lnTo>
                <a:lnTo>
                  <a:pt x="6565122" y="3789277"/>
                </a:lnTo>
                <a:lnTo>
                  <a:pt x="6565122" y="3786278"/>
                </a:lnTo>
                <a:lnTo>
                  <a:pt x="6563679" y="3784778"/>
                </a:lnTo>
                <a:lnTo>
                  <a:pt x="6563679" y="3783278"/>
                </a:lnTo>
                <a:lnTo>
                  <a:pt x="6560793" y="3780278"/>
                </a:lnTo>
                <a:lnTo>
                  <a:pt x="6557907" y="3780278"/>
                </a:lnTo>
                <a:lnTo>
                  <a:pt x="6553577" y="3780278"/>
                </a:lnTo>
                <a:lnTo>
                  <a:pt x="6565122" y="3789277"/>
                </a:lnTo>
                <a:lnTo>
                  <a:pt x="6565122" y="3790778"/>
                </a:lnTo>
                <a:lnTo>
                  <a:pt x="6565555" y="3790178"/>
                </a:lnTo>
                <a:lnTo>
                  <a:pt x="6566565" y="3792277"/>
                </a:lnTo>
                <a:lnTo>
                  <a:pt x="6570895" y="3796778"/>
                </a:lnTo>
                <a:lnTo>
                  <a:pt x="6572338" y="3798277"/>
                </a:lnTo>
                <a:lnTo>
                  <a:pt x="6585327" y="3798277"/>
                </a:lnTo>
                <a:lnTo>
                  <a:pt x="6593985" y="3802777"/>
                </a:lnTo>
                <a:lnTo>
                  <a:pt x="6602645" y="3808777"/>
                </a:lnTo>
                <a:lnTo>
                  <a:pt x="6609861" y="3814777"/>
                </a:lnTo>
                <a:lnTo>
                  <a:pt x="6631508" y="3831275"/>
                </a:lnTo>
                <a:lnTo>
                  <a:pt x="6651713" y="3847775"/>
                </a:lnTo>
                <a:lnTo>
                  <a:pt x="6663258" y="3855274"/>
                </a:lnTo>
                <a:lnTo>
                  <a:pt x="6676247" y="3864273"/>
                </a:lnTo>
                <a:lnTo>
                  <a:pt x="6684906" y="3867273"/>
                </a:lnTo>
                <a:lnTo>
                  <a:pt x="6690679" y="3871773"/>
                </a:lnTo>
                <a:lnTo>
                  <a:pt x="6693565" y="3877773"/>
                </a:lnTo>
                <a:lnTo>
                  <a:pt x="6697894" y="3883773"/>
                </a:lnTo>
                <a:lnTo>
                  <a:pt x="6699338" y="3894272"/>
                </a:lnTo>
                <a:lnTo>
                  <a:pt x="6670475" y="3883773"/>
                </a:lnTo>
                <a:lnTo>
                  <a:pt x="6645940" y="3871773"/>
                </a:lnTo>
                <a:lnTo>
                  <a:pt x="6618520" y="3858274"/>
                </a:lnTo>
                <a:lnTo>
                  <a:pt x="6591099" y="3846274"/>
                </a:lnTo>
                <a:lnTo>
                  <a:pt x="6582440" y="3859774"/>
                </a:lnTo>
                <a:lnTo>
                  <a:pt x="6580997" y="3858274"/>
                </a:lnTo>
                <a:lnTo>
                  <a:pt x="6578111" y="3853774"/>
                </a:lnTo>
                <a:lnTo>
                  <a:pt x="6578111" y="3852274"/>
                </a:lnTo>
                <a:lnTo>
                  <a:pt x="6576667" y="3847775"/>
                </a:lnTo>
                <a:lnTo>
                  <a:pt x="6576667" y="3843274"/>
                </a:lnTo>
                <a:lnTo>
                  <a:pt x="6575225" y="3841775"/>
                </a:lnTo>
                <a:lnTo>
                  <a:pt x="6570895" y="3841775"/>
                </a:lnTo>
                <a:lnTo>
                  <a:pt x="6566565" y="3838775"/>
                </a:lnTo>
                <a:lnTo>
                  <a:pt x="6557907" y="3855274"/>
                </a:lnTo>
                <a:lnTo>
                  <a:pt x="6553577" y="3865774"/>
                </a:lnTo>
                <a:lnTo>
                  <a:pt x="6559349" y="3874773"/>
                </a:lnTo>
                <a:lnTo>
                  <a:pt x="6570895" y="3886773"/>
                </a:lnTo>
                <a:lnTo>
                  <a:pt x="6576667" y="3889772"/>
                </a:lnTo>
                <a:lnTo>
                  <a:pt x="6582440" y="3895772"/>
                </a:lnTo>
                <a:lnTo>
                  <a:pt x="6588213" y="3900271"/>
                </a:lnTo>
                <a:lnTo>
                  <a:pt x="6609861" y="3912271"/>
                </a:lnTo>
                <a:lnTo>
                  <a:pt x="6631508" y="3930270"/>
                </a:lnTo>
                <a:lnTo>
                  <a:pt x="6653156" y="3946769"/>
                </a:lnTo>
                <a:lnTo>
                  <a:pt x="6674803" y="3963268"/>
                </a:lnTo>
                <a:lnTo>
                  <a:pt x="6686349" y="3978267"/>
                </a:lnTo>
                <a:lnTo>
                  <a:pt x="6699338" y="3990266"/>
                </a:lnTo>
                <a:lnTo>
                  <a:pt x="6715213" y="3997766"/>
                </a:lnTo>
                <a:lnTo>
                  <a:pt x="6731088" y="4008265"/>
                </a:lnTo>
                <a:lnTo>
                  <a:pt x="6735417" y="4009766"/>
                </a:lnTo>
                <a:lnTo>
                  <a:pt x="6739747" y="4014265"/>
                </a:lnTo>
                <a:lnTo>
                  <a:pt x="6741189" y="4020265"/>
                </a:lnTo>
                <a:lnTo>
                  <a:pt x="6745519" y="4021765"/>
                </a:lnTo>
                <a:lnTo>
                  <a:pt x="6748406" y="4026264"/>
                </a:lnTo>
                <a:lnTo>
                  <a:pt x="6754179" y="4032264"/>
                </a:lnTo>
                <a:lnTo>
                  <a:pt x="6754179" y="4026264"/>
                </a:lnTo>
                <a:lnTo>
                  <a:pt x="6754179" y="4021765"/>
                </a:lnTo>
                <a:lnTo>
                  <a:pt x="6754179" y="4018765"/>
                </a:lnTo>
                <a:lnTo>
                  <a:pt x="6775826" y="4026264"/>
                </a:lnTo>
                <a:lnTo>
                  <a:pt x="6797474" y="4035264"/>
                </a:lnTo>
                <a:lnTo>
                  <a:pt x="6806133" y="4036764"/>
                </a:lnTo>
                <a:lnTo>
                  <a:pt x="6813349" y="4042764"/>
                </a:lnTo>
                <a:lnTo>
                  <a:pt x="6819121" y="4047263"/>
                </a:lnTo>
                <a:lnTo>
                  <a:pt x="6827780" y="4044263"/>
                </a:lnTo>
                <a:lnTo>
                  <a:pt x="6836439" y="4038264"/>
                </a:lnTo>
                <a:lnTo>
                  <a:pt x="6836439" y="4047263"/>
                </a:lnTo>
                <a:lnTo>
                  <a:pt x="6836439" y="4050263"/>
                </a:lnTo>
                <a:lnTo>
                  <a:pt x="6834997" y="4054763"/>
                </a:lnTo>
                <a:lnTo>
                  <a:pt x="6833553" y="4059262"/>
                </a:lnTo>
                <a:lnTo>
                  <a:pt x="6829224" y="4060763"/>
                </a:lnTo>
                <a:lnTo>
                  <a:pt x="6823451" y="4060763"/>
                </a:lnTo>
                <a:lnTo>
                  <a:pt x="6817679" y="4062262"/>
                </a:lnTo>
                <a:lnTo>
                  <a:pt x="6847985" y="4078762"/>
                </a:lnTo>
                <a:lnTo>
                  <a:pt x="6852315" y="4081762"/>
                </a:lnTo>
                <a:lnTo>
                  <a:pt x="6853757" y="4081762"/>
                </a:lnTo>
                <a:lnTo>
                  <a:pt x="6858087" y="4083261"/>
                </a:lnTo>
                <a:lnTo>
                  <a:pt x="6875405" y="4093761"/>
                </a:lnTo>
                <a:lnTo>
                  <a:pt x="6894167" y="4099761"/>
                </a:lnTo>
                <a:lnTo>
                  <a:pt x="6912928" y="4099761"/>
                </a:lnTo>
                <a:lnTo>
                  <a:pt x="6933133" y="4101260"/>
                </a:lnTo>
                <a:lnTo>
                  <a:pt x="6938905" y="4111760"/>
                </a:lnTo>
                <a:lnTo>
                  <a:pt x="6944678" y="4122259"/>
                </a:lnTo>
                <a:lnTo>
                  <a:pt x="6949007" y="4134258"/>
                </a:lnTo>
                <a:lnTo>
                  <a:pt x="6950451" y="4140258"/>
                </a:lnTo>
                <a:lnTo>
                  <a:pt x="6954780" y="4144758"/>
                </a:lnTo>
                <a:lnTo>
                  <a:pt x="6957666" y="4147758"/>
                </a:lnTo>
                <a:lnTo>
                  <a:pt x="6963439" y="4152257"/>
                </a:lnTo>
                <a:lnTo>
                  <a:pt x="6950451" y="4153758"/>
                </a:lnTo>
                <a:lnTo>
                  <a:pt x="6940348" y="4147758"/>
                </a:lnTo>
                <a:lnTo>
                  <a:pt x="6930247" y="4132759"/>
                </a:lnTo>
                <a:lnTo>
                  <a:pt x="6917257" y="4132759"/>
                </a:lnTo>
                <a:lnTo>
                  <a:pt x="6902825" y="4129759"/>
                </a:lnTo>
                <a:lnTo>
                  <a:pt x="6889837" y="4125259"/>
                </a:lnTo>
                <a:lnTo>
                  <a:pt x="6879735" y="4113259"/>
                </a:lnTo>
                <a:lnTo>
                  <a:pt x="6878292" y="4111760"/>
                </a:lnTo>
                <a:lnTo>
                  <a:pt x="6873962" y="4111760"/>
                </a:lnTo>
                <a:lnTo>
                  <a:pt x="6872519" y="4110260"/>
                </a:lnTo>
                <a:lnTo>
                  <a:pt x="6853757" y="4105760"/>
                </a:lnTo>
                <a:lnTo>
                  <a:pt x="6839325" y="4099761"/>
                </a:lnTo>
                <a:lnTo>
                  <a:pt x="6762837" y="4065262"/>
                </a:lnTo>
                <a:lnTo>
                  <a:pt x="6757065" y="4065262"/>
                </a:lnTo>
                <a:lnTo>
                  <a:pt x="6751293" y="4065262"/>
                </a:lnTo>
                <a:lnTo>
                  <a:pt x="6751293" y="4072762"/>
                </a:lnTo>
                <a:lnTo>
                  <a:pt x="6752735" y="4077261"/>
                </a:lnTo>
                <a:lnTo>
                  <a:pt x="6754179" y="4083261"/>
                </a:lnTo>
                <a:lnTo>
                  <a:pt x="6758507" y="4087761"/>
                </a:lnTo>
                <a:lnTo>
                  <a:pt x="6762837" y="4090761"/>
                </a:lnTo>
                <a:lnTo>
                  <a:pt x="6767167" y="4093761"/>
                </a:lnTo>
                <a:lnTo>
                  <a:pt x="6771163" y="4096876"/>
                </a:lnTo>
                <a:lnTo>
                  <a:pt x="6784485" y="4116259"/>
                </a:lnTo>
                <a:lnTo>
                  <a:pt x="6801803" y="4132759"/>
                </a:lnTo>
                <a:lnTo>
                  <a:pt x="6820565" y="4146258"/>
                </a:lnTo>
                <a:lnTo>
                  <a:pt x="6839325" y="4161257"/>
                </a:lnTo>
                <a:lnTo>
                  <a:pt x="6856644" y="4174756"/>
                </a:lnTo>
                <a:lnTo>
                  <a:pt x="6875405" y="4185255"/>
                </a:lnTo>
                <a:lnTo>
                  <a:pt x="6879735" y="4186756"/>
                </a:lnTo>
                <a:lnTo>
                  <a:pt x="6884065" y="4188255"/>
                </a:lnTo>
                <a:lnTo>
                  <a:pt x="6885507" y="4191255"/>
                </a:lnTo>
                <a:lnTo>
                  <a:pt x="6888393" y="4195755"/>
                </a:lnTo>
                <a:lnTo>
                  <a:pt x="6889837" y="4201755"/>
                </a:lnTo>
                <a:lnTo>
                  <a:pt x="6889837" y="4204755"/>
                </a:lnTo>
                <a:lnTo>
                  <a:pt x="6889837" y="4207755"/>
                </a:lnTo>
                <a:lnTo>
                  <a:pt x="6889837" y="4210754"/>
                </a:lnTo>
                <a:lnTo>
                  <a:pt x="6891280" y="4213754"/>
                </a:lnTo>
                <a:lnTo>
                  <a:pt x="6894167" y="4215254"/>
                </a:lnTo>
                <a:lnTo>
                  <a:pt x="6933133" y="4245252"/>
                </a:lnTo>
                <a:lnTo>
                  <a:pt x="6940348" y="4251252"/>
                </a:lnTo>
                <a:lnTo>
                  <a:pt x="6949007" y="4261752"/>
                </a:lnTo>
                <a:lnTo>
                  <a:pt x="6918701" y="4258752"/>
                </a:lnTo>
                <a:lnTo>
                  <a:pt x="6885507" y="4248252"/>
                </a:lnTo>
                <a:lnTo>
                  <a:pt x="6891280" y="4264751"/>
                </a:lnTo>
                <a:lnTo>
                  <a:pt x="6899939" y="4276751"/>
                </a:lnTo>
                <a:lnTo>
                  <a:pt x="6907155" y="4287250"/>
                </a:lnTo>
                <a:lnTo>
                  <a:pt x="6921587" y="4300749"/>
                </a:lnTo>
                <a:lnTo>
                  <a:pt x="6936019" y="4318748"/>
                </a:lnTo>
                <a:lnTo>
                  <a:pt x="6928803" y="4318748"/>
                </a:lnTo>
                <a:lnTo>
                  <a:pt x="6924473" y="4318748"/>
                </a:lnTo>
                <a:lnTo>
                  <a:pt x="6918701" y="4318748"/>
                </a:lnTo>
                <a:lnTo>
                  <a:pt x="6921587" y="4327748"/>
                </a:lnTo>
                <a:lnTo>
                  <a:pt x="6924473" y="4335247"/>
                </a:lnTo>
                <a:lnTo>
                  <a:pt x="6914371" y="4327748"/>
                </a:lnTo>
                <a:lnTo>
                  <a:pt x="6908598" y="4314248"/>
                </a:lnTo>
                <a:lnTo>
                  <a:pt x="6905712" y="4302249"/>
                </a:lnTo>
                <a:lnTo>
                  <a:pt x="6901383" y="4293249"/>
                </a:lnTo>
                <a:lnTo>
                  <a:pt x="6889837" y="4284250"/>
                </a:lnTo>
                <a:lnTo>
                  <a:pt x="6889837" y="4290250"/>
                </a:lnTo>
                <a:lnTo>
                  <a:pt x="6889837" y="4299249"/>
                </a:lnTo>
                <a:lnTo>
                  <a:pt x="6884065" y="4296249"/>
                </a:lnTo>
                <a:lnTo>
                  <a:pt x="6879735" y="4293249"/>
                </a:lnTo>
                <a:lnTo>
                  <a:pt x="6875405" y="4288750"/>
                </a:lnTo>
                <a:lnTo>
                  <a:pt x="6872519" y="4284250"/>
                </a:lnTo>
                <a:lnTo>
                  <a:pt x="6868189" y="4279751"/>
                </a:lnTo>
                <a:lnTo>
                  <a:pt x="6797474" y="4209254"/>
                </a:lnTo>
                <a:lnTo>
                  <a:pt x="6790257" y="4198755"/>
                </a:lnTo>
                <a:lnTo>
                  <a:pt x="6781599" y="4188255"/>
                </a:lnTo>
                <a:lnTo>
                  <a:pt x="6772939" y="4179256"/>
                </a:lnTo>
                <a:lnTo>
                  <a:pt x="6751293" y="4156757"/>
                </a:lnTo>
                <a:lnTo>
                  <a:pt x="6726758" y="4140258"/>
                </a:lnTo>
                <a:lnTo>
                  <a:pt x="6699338" y="4125259"/>
                </a:lnTo>
                <a:lnTo>
                  <a:pt x="6676247" y="4110260"/>
                </a:lnTo>
                <a:lnTo>
                  <a:pt x="6651713" y="4090761"/>
                </a:lnTo>
                <a:lnTo>
                  <a:pt x="6592543" y="4053263"/>
                </a:lnTo>
                <a:lnTo>
                  <a:pt x="6552133" y="4021765"/>
                </a:lnTo>
                <a:lnTo>
                  <a:pt x="6466986" y="3961768"/>
                </a:lnTo>
                <a:lnTo>
                  <a:pt x="6461213" y="3958768"/>
                </a:lnTo>
                <a:lnTo>
                  <a:pt x="6458327" y="3955769"/>
                </a:lnTo>
                <a:lnTo>
                  <a:pt x="6451111" y="3952769"/>
                </a:lnTo>
                <a:lnTo>
                  <a:pt x="6448225" y="3952769"/>
                </a:lnTo>
                <a:lnTo>
                  <a:pt x="6439566" y="3952769"/>
                </a:lnTo>
                <a:lnTo>
                  <a:pt x="6438122" y="3952769"/>
                </a:lnTo>
                <a:lnTo>
                  <a:pt x="6436679" y="3951268"/>
                </a:lnTo>
                <a:lnTo>
                  <a:pt x="6432349" y="3949769"/>
                </a:lnTo>
                <a:lnTo>
                  <a:pt x="6430907" y="3946769"/>
                </a:lnTo>
                <a:lnTo>
                  <a:pt x="6416475" y="3934770"/>
                </a:lnTo>
                <a:lnTo>
                  <a:pt x="6400599" y="3927270"/>
                </a:lnTo>
                <a:lnTo>
                  <a:pt x="6384725" y="3916771"/>
                </a:lnTo>
                <a:lnTo>
                  <a:pt x="6381839" y="3921270"/>
                </a:lnTo>
                <a:lnTo>
                  <a:pt x="6384725" y="3924270"/>
                </a:lnTo>
                <a:lnTo>
                  <a:pt x="6387611" y="3928770"/>
                </a:lnTo>
                <a:lnTo>
                  <a:pt x="6389054" y="3933269"/>
                </a:lnTo>
                <a:lnTo>
                  <a:pt x="6400599" y="3940769"/>
                </a:lnTo>
                <a:lnTo>
                  <a:pt x="6415031" y="3951268"/>
                </a:lnTo>
                <a:lnTo>
                  <a:pt x="6428021" y="3958768"/>
                </a:lnTo>
                <a:lnTo>
                  <a:pt x="6438122" y="3964768"/>
                </a:lnTo>
                <a:lnTo>
                  <a:pt x="6443895" y="3973768"/>
                </a:lnTo>
                <a:lnTo>
                  <a:pt x="6453997" y="3985767"/>
                </a:lnTo>
                <a:lnTo>
                  <a:pt x="6458327" y="3985767"/>
                </a:lnTo>
                <a:lnTo>
                  <a:pt x="6464099" y="3984267"/>
                </a:lnTo>
                <a:lnTo>
                  <a:pt x="6469872" y="3985767"/>
                </a:lnTo>
                <a:lnTo>
                  <a:pt x="6472759" y="3985767"/>
                </a:lnTo>
                <a:lnTo>
                  <a:pt x="6477089" y="3990266"/>
                </a:lnTo>
                <a:lnTo>
                  <a:pt x="6478531" y="3993266"/>
                </a:lnTo>
                <a:lnTo>
                  <a:pt x="6481417" y="4002266"/>
                </a:lnTo>
                <a:lnTo>
                  <a:pt x="6482861" y="4006766"/>
                </a:lnTo>
                <a:lnTo>
                  <a:pt x="6487191" y="4009766"/>
                </a:lnTo>
                <a:lnTo>
                  <a:pt x="6491520" y="4012765"/>
                </a:lnTo>
                <a:lnTo>
                  <a:pt x="6520384" y="4026264"/>
                </a:lnTo>
                <a:lnTo>
                  <a:pt x="6544917" y="4044263"/>
                </a:lnTo>
                <a:lnTo>
                  <a:pt x="6547803" y="4047263"/>
                </a:lnTo>
                <a:lnTo>
                  <a:pt x="6552133" y="4048763"/>
                </a:lnTo>
                <a:lnTo>
                  <a:pt x="6555020" y="4050263"/>
                </a:lnTo>
                <a:lnTo>
                  <a:pt x="6557907" y="4053263"/>
                </a:lnTo>
                <a:lnTo>
                  <a:pt x="6559349" y="4054763"/>
                </a:lnTo>
                <a:lnTo>
                  <a:pt x="6559349" y="4060763"/>
                </a:lnTo>
                <a:lnTo>
                  <a:pt x="6560793" y="4062262"/>
                </a:lnTo>
                <a:lnTo>
                  <a:pt x="6566565" y="4066762"/>
                </a:lnTo>
                <a:lnTo>
                  <a:pt x="6570895" y="4069762"/>
                </a:lnTo>
                <a:lnTo>
                  <a:pt x="6576667" y="4072762"/>
                </a:lnTo>
                <a:lnTo>
                  <a:pt x="6582440" y="4072762"/>
                </a:lnTo>
                <a:lnTo>
                  <a:pt x="6588213" y="4072762"/>
                </a:lnTo>
                <a:lnTo>
                  <a:pt x="6596872" y="4072762"/>
                </a:lnTo>
                <a:lnTo>
                  <a:pt x="6605531" y="4089261"/>
                </a:lnTo>
                <a:lnTo>
                  <a:pt x="6619963" y="4101260"/>
                </a:lnTo>
                <a:lnTo>
                  <a:pt x="6637281" y="4110260"/>
                </a:lnTo>
                <a:lnTo>
                  <a:pt x="6679133" y="4135759"/>
                </a:lnTo>
                <a:lnTo>
                  <a:pt x="6715213" y="4167256"/>
                </a:lnTo>
                <a:lnTo>
                  <a:pt x="6731088" y="4180756"/>
                </a:lnTo>
                <a:lnTo>
                  <a:pt x="6748406" y="4192755"/>
                </a:lnTo>
                <a:lnTo>
                  <a:pt x="6790257" y="4231753"/>
                </a:lnTo>
                <a:lnTo>
                  <a:pt x="6790257" y="4236253"/>
                </a:lnTo>
                <a:lnTo>
                  <a:pt x="6790257" y="4237753"/>
                </a:lnTo>
                <a:lnTo>
                  <a:pt x="6790257" y="4242252"/>
                </a:lnTo>
                <a:lnTo>
                  <a:pt x="6787371" y="4245252"/>
                </a:lnTo>
                <a:lnTo>
                  <a:pt x="6778712" y="4233253"/>
                </a:lnTo>
                <a:lnTo>
                  <a:pt x="6764281" y="4225754"/>
                </a:lnTo>
                <a:lnTo>
                  <a:pt x="6751293" y="4224253"/>
                </a:lnTo>
                <a:lnTo>
                  <a:pt x="6735417" y="4221253"/>
                </a:lnTo>
                <a:lnTo>
                  <a:pt x="6733974" y="4216754"/>
                </a:lnTo>
                <a:lnTo>
                  <a:pt x="6733974" y="4215254"/>
                </a:lnTo>
                <a:lnTo>
                  <a:pt x="6731088" y="4210754"/>
                </a:lnTo>
                <a:lnTo>
                  <a:pt x="6729644" y="4207755"/>
                </a:lnTo>
                <a:lnTo>
                  <a:pt x="6726758" y="4204755"/>
                </a:lnTo>
                <a:lnTo>
                  <a:pt x="6725315" y="4203254"/>
                </a:lnTo>
                <a:lnTo>
                  <a:pt x="6720985" y="4203254"/>
                </a:lnTo>
                <a:lnTo>
                  <a:pt x="6715213" y="4203254"/>
                </a:lnTo>
                <a:lnTo>
                  <a:pt x="6713769" y="4203254"/>
                </a:lnTo>
                <a:lnTo>
                  <a:pt x="6709439" y="4201755"/>
                </a:lnTo>
                <a:lnTo>
                  <a:pt x="6706553" y="4198755"/>
                </a:lnTo>
                <a:lnTo>
                  <a:pt x="6703667" y="4197255"/>
                </a:lnTo>
                <a:lnTo>
                  <a:pt x="6663258" y="4164256"/>
                </a:lnTo>
                <a:lnTo>
                  <a:pt x="6657485" y="4161257"/>
                </a:lnTo>
                <a:lnTo>
                  <a:pt x="6651713" y="4153758"/>
                </a:lnTo>
                <a:lnTo>
                  <a:pt x="6645940" y="4150758"/>
                </a:lnTo>
                <a:lnTo>
                  <a:pt x="6641611" y="4144758"/>
                </a:lnTo>
                <a:lnTo>
                  <a:pt x="6638725" y="4135759"/>
                </a:lnTo>
                <a:lnTo>
                  <a:pt x="6635838" y="4132759"/>
                </a:lnTo>
                <a:lnTo>
                  <a:pt x="6631508" y="4128259"/>
                </a:lnTo>
                <a:lnTo>
                  <a:pt x="6627179" y="4123759"/>
                </a:lnTo>
                <a:lnTo>
                  <a:pt x="6578111" y="4090761"/>
                </a:lnTo>
                <a:lnTo>
                  <a:pt x="6565122" y="4081762"/>
                </a:lnTo>
                <a:lnTo>
                  <a:pt x="6553577" y="4071262"/>
                </a:lnTo>
                <a:lnTo>
                  <a:pt x="6521827" y="4047263"/>
                </a:lnTo>
                <a:lnTo>
                  <a:pt x="6491520" y="4026264"/>
                </a:lnTo>
                <a:lnTo>
                  <a:pt x="6455441" y="4008265"/>
                </a:lnTo>
                <a:lnTo>
                  <a:pt x="6423691" y="3987266"/>
                </a:lnTo>
                <a:lnTo>
                  <a:pt x="6393384" y="3967768"/>
                </a:lnTo>
                <a:lnTo>
                  <a:pt x="6384725" y="3963268"/>
                </a:lnTo>
                <a:lnTo>
                  <a:pt x="6376066" y="3958768"/>
                </a:lnTo>
                <a:lnTo>
                  <a:pt x="6365963" y="3957268"/>
                </a:lnTo>
                <a:lnTo>
                  <a:pt x="6345759" y="3949769"/>
                </a:lnTo>
                <a:lnTo>
                  <a:pt x="6332771" y="3937770"/>
                </a:lnTo>
                <a:lnTo>
                  <a:pt x="6322668" y="3918270"/>
                </a:lnTo>
                <a:lnTo>
                  <a:pt x="6322668" y="3916771"/>
                </a:lnTo>
                <a:lnTo>
                  <a:pt x="6318339" y="3915270"/>
                </a:lnTo>
                <a:lnTo>
                  <a:pt x="6316895" y="3912271"/>
                </a:lnTo>
                <a:lnTo>
                  <a:pt x="6312566" y="3918270"/>
                </a:lnTo>
                <a:lnTo>
                  <a:pt x="6311123" y="3922770"/>
                </a:lnTo>
                <a:lnTo>
                  <a:pt x="6311123" y="3928770"/>
                </a:lnTo>
                <a:lnTo>
                  <a:pt x="6312566" y="3933269"/>
                </a:lnTo>
                <a:lnTo>
                  <a:pt x="6316895" y="3939269"/>
                </a:lnTo>
                <a:lnTo>
                  <a:pt x="6334213" y="3963268"/>
                </a:lnTo>
                <a:lnTo>
                  <a:pt x="6350089" y="3990266"/>
                </a:lnTo>
                <a:lnTo>
                  <a:pt x="6355861" y="4002266"/>
                </a:lnTo>
                <a:lnTo>
                  <a:pt x="6357305" y="4014265"/>
                </a:lnTo>
                <a:lnTo>
                  <a:pt x="6354418" y="4030764"/>
                </a:lnTo>
                <a:lnTo>
                  <a:pt x="6338543" y="4021765"/>
                </a:lnTo>
                <a:lnTo>
                  <a:pt x="6324111" y="4015765"/>
                </a:lnTo>
                <a:lnTo>
                  <a:pt x="6322668" y="4018765"/>
                </a:lnTo>
                <a:lnTo>
                  <a:pt x="6345759" y="4041263"/>
                </a:lnTo>
                <a:lnTo>
                  <a:pt x="6371736" y="4060763"/>
                </a:lnTo>
                <a:lnTo>
                  <a:pt x="6399157" y="4078762"/>
                </a:lnTo>
                <a:lnTo>
                  <a:pt x="6426577" y="4095260"/>
                </a:lnTo>
                <a:lnTo>
                  <a:pt x="6459771" y="4123759"/>
                </a:lnTo>
                <a:lnTo>
                  <a:pt x="6494407" y="4150758"/>
                </a:lnTo>
                <a:lnTo>
                  <a:pt x="6549247" y="4186756"/>
                </a:lnTo>
                <a:lnTo>
                  <a:pt x="6605531" y="4221253"/>
                </a:lnTo>
                <a:lnTo>
                  <a:pt x="6624293" y="4233253"/>
                </a:lnTo>
                <a:lnTo>
                  <a:pt x="6641611" y="4242252"/>
                </a:lnTo>
                <a:lnTo>
                  <a:pt x="6663258" y="4248252"/>
                </a:lnTo>
                <a:lnTo>
                  <a:pt x="6669031" y="4249752"/>
                </a:lnTo>
                <a:lnTo>
                  <a:pt x="6676247" y="4251252"/>
                </a:lnTo>
                <a:lnTo>
                  <a:pt x="6682019" y="4258752"/>
                </a:lnTo>
                <a:lnTo>
                  <a:pt x="6690679" y="4261752"/>
                </a:lnTo>
                <a:lnTo>
                  <a:pt x="6707997" y="4270751"/>
                </a:lnTo>
                <a:lnTo>
                  <a:pt x="6726758" y="4278250"/>
                </a:lnTo>
                <a:lnTo>
                  <a:pt x="6745519" y="4287250"/>
                </a:lnTo>
                <a:lnTo>
                  <a:pt x="6759951" y="4299249"/>
                </a:lnTo>
                <a:lnTo>
                  <a:pt x="6774383" y="4311248"/>
                </a:lnTo>
                <a:lnTo>
                  <a:pt x="6824894" y="4347246"/>
                </a:lnTo>
                <a:lnTo>
                  <a:pt x="6873962" y="4386244"/>
                </a:lnTo>
                <a:lnTo>
                  <a:pt x="6875405" y="4387745"/>
                </a:lnTo>
                <a:lnTo>
                  <a:pt x="6878292" y="4390744"/>
                </a:lnTo>
                <a:lnTo>
                  <a:pt x="6879735" y="4392244"/>
                </a:lnTo>
                <a:lnTo>
                  <a:pt x="6881179" y="4405744"/>
                </a:lnTo>
                <a:lnTo>
                  <a:pt x="6889837" y="4416243"/>
                </a:lnTo>
                <a:lnTo>
                  <a:pt x="6899939" y="4422242"/>
                </a:lnTo>
                <a:lnTo>
                  <a:pt x="6911485" y="4428242"/>
                </a:lnTo>
                <a:lnTo>
                  <a:pt x="6924473" y="4437241"/>
                </a:lnTo>
                <a:lnTo>
                  <a:pt x="6936019" y="4447741"/>
                </a:lnTo>
                <a:lnTo>
                  <a:pt x="6954780" y="4459741"/>
                </a:lnTo>
                <a:lnTo>
                  <a:pt x="6972098" y="4468740"/>
                </a:lnTo>
                <a:lnTo>
                  <a:pt x="6979315" y="4473239"/>
                </a:lnTo>
                <a:lnTo>
                  <a:pt x="6985087" y="4477740"/>
                </a:lnTo>
                <a:lnTo>
                  <a:pt x="6990860" y="4483739"/>
                </a:lnTo>
                <a:lnTo>
                  <a:pt x="6973541" y="4479239"/>
                </a:lnTo>
                <a:lnTo>
                  <a:pt x="6956223" y="4471740"/>
                </a:lnTo>
                <a:lnTo>
                  <a:pt x="6940348" y="4462740"/>
                </a:lnTo>
                <a:lnTo>
                  <a:pt x="6927360" y="4455240"/>
                </a:lnTo>
                <a:lnTo>
                  <a:pt x="6829224" y="4399744"/>
                </a:lnTo>
                <a:lnTo>
                  <a:pt x="6785929" y="4375745"/>
                </a:lnTo>
                <a:lnTo>
                  <a:pt x="6781599" y="4375745"/>
                </a:lnTo>
                <a:lnTo>
                  <a:pt x="6778712" y="4374245"/>
                </a:lnTo>
                <a:lnTo>
                  <a:pt x="6774383" y="4374245"/>
                </a:lnTo>
                <a:lnTo>
                  <a:pt x="6772939" y="4377245"/>
                </a:lnTo>
                <a:lnTo>
                  <a:pt x="6846542" y="4437241"/>
                </a:lnTo>
                <a:lnTo>
                  <a:pt x="6824894" y="4432742"/>
                </a:lnTo>
                <a:lnTo>
                  <a:pt x="6806133" y="4422242"/>
                </a:lnTo>
                <a:lnTo>
                  <a:pt x="6787371" y="4411743"/>
                </a:lnTo>
                <a:lnTo>
                  <a:pt x="6778712" y="4404243"/>
                </a:lnTo>
                <a:lnTo>
                  <a:pt x="6768611" y="4398244"/>
                </a:lnTo>
                <a:lnTo>
                  <a:pt x="6764281" y="4398244"/>
                </a:lnTo>
                <a:lnTo>
                  <a:pt x="6759951" y="4396744"/>
                </a:lnTo>
                <a:lnTo>
                  <a:pt x="6757065" y="4393744"/>
                </a:lnTo>
                <a:lnTo>
                  <a:pt x="6754179" y="4392244"/>
                </a:lnTo>
                <a:lnTo>
                  <a:pt x="6752735" y="4387745"/>
                </a:lnTo>
                <a:lnTo>
                  <a:pt x="6751293" y="4384745"/>
                </a:lnTo>
                <a:lnTo>
                  <a:pt x="6748406" y="4380245"/>
                </a:lnTo>
                <a:lnTo>
                  <a:pt x="6746963" y="4377245"/>
                </a:lnTo>
                <a:lnTo>
                  <a:pt x="6742633" y="4374245"/>
                </a:lnTo>
                <a:lnTo>
                  <a:pt x="6739747" y="4371245"/>
                </a:lnTo>
                <a:lnTo>
                  <a:pt x="6630065" y="4302249"/>
                </a:lnTo>
                <a:lnTo>
                  <a:pt x="6621406" y="4299249"/>
                </a:lnTo>
                <a:lnTo>
                  <a:pt x="6614190" y="4293249"/>
                </a:lnTo>
                <a:lnTo>
                  <a:pt x="6604088" y="4290250"/>
                </a:lnTo>
                <a:lnTo>
                  <a:pt x="6592543" y="4294750"/>
                </a:lnTo>
                <a:lnTo>
                  <a:pt x="6598315" y="4296249"/>
                </a:lnTo>
                <a:lnTo>
                  <a:pt x="6602645" y="4299249"/>
                </a:lnTo>
                <a:lnTo>
                  <a:pt x="6608417" y="4302249"/>
                </a:lnTo>
                <a:lnTo>
                  <a:pt x="6609861" y="4305249"/>
                </a:lnTo>
                <a:lnTo>
                  <a:pt x="6612747" y="4305249"/>
                </a:lnTo>
                <a:lnTo>
                  <a:pt x="6614190" y="4306749"/>
                </a:lnTo>
                <a:lnTo>
                  <a:pt x="6615633" y="4311248"/>
                </a:lnTo>
                <a:lnTo>
                  <a:pt x="6615633" y="4314248"/>
                </a:lnTo>
                <a:lnTo>
                  <a:pt x="6615633" y="4318748"/>
                </a:lnTo>
                <a:lnTo>
                  <a:pt x="6615633" y="4324748"/>
                </a:lnTo>
                <a:lnTo>
                  <a:pt x="6618520" y="4329247"/>
                </a:lnTo>
                <a:lnTo>
                  <a:pt x="6619963" y="4336747"/>
                </a:lnTo>
                <a:lnTo>
                  <a:pt x="6624293" y="4342747"/>
                </a:lnTo>
                <a:lnTo>
                  <a:pt x="6625735" y="4348747"/>
                </a:lnTo>
                <a:lnTo>
                  <a:pt x="6619963" y="4356246"/>
                </a:lnTo>
                <a:lnTo>
                  <a:pt x="6612747" y="4362246"/>
                </a:lnTo>
                <a:lnTo>
                  <a:pt x="6604088" y="4365245"/>
                </a:lnTo>
                <a:lnTo>
                  <a:pt x="6593985" y="4365245"/>
                </a:lnTo>
                <a:lnTo>
                  <a:pt x="6592543" y="4348747"/>
                </a:lnTo>
                <a:lnTo>
                  <a:pt x="6586770" y="4335247"/>
                </a:lnTo>
                <a:lnTo>
                  <a:pt x="6576667" y="4321748"/>
                </a:lnTo>
                <a:lnTo>
                  <a:pt x="6566565" y="4308249"/>
                </a:lnTo>
                <a:lnTo>
                  <a:pt x="6559349" y="4300749"/>
                </a:lnTo>
                <a:lnTo>
                  <a:pt x="6552133" y="4293249"/>
                </a:lnTo>
                <a:lnTo>
                  <a:pt x="6543475" y="4287250"/>
                </a:lnTo>
                <a:lnTo>
                  <a:pt x="6539145" y="4282750"/>
                </a:lnTo>
                <a:lnTo>
                  <a:pt x="6537702" y="4279751"/>
                </a:lnTo>
                <a:lnTo>
                  <a:pt x="6533372" y="4278250"/>
                </a:lnTo>
                <a:lnTo>
                  <a:pt x="6514611" y="4267751"/>
                </a:lnTo>
                <a:lnTo>
                  <a:pt x="6494407" y="4251252"/>
                </a:lnTo>
                <a:lnTo>
                  <a:pt x="6494407" y="4258752"/>
                </a:lnTo>
                <a:lnTo>
                  <a:pt x="6494407" y="4261752"/>
                </a:lnTo>
                <a:lnTo>
                  <a:pt x="6497293" y="4266251"/>
                </a:lnTo>
                <a:lnTo>
                  <a:pt x="6498735" y="4270751"/>
                </a:lnTo>
                <a:lnTo>
                  <a:pt x="6500179" y="4272251"/>
                </a:lnTo>
                <a:lnTo>
                  <a:pt x="6503065" y="4273751"/>
                </a:lnTo>
                <a:lnTo>
                  <a:pt x="6505952" y="4279751"/>
                </a:lnTo>
                <a:lnTo>
                  <a:pt x="6510281" y="4284250"/>
                </a:lnTo>
                <a:lnTo>
                  <a:pt x="6510281" y="4288750"/>
                </a:lnTo>
                <a:lnTo>
                  <a:pt x="6510281" y="4293249"/>
                </a:lnTo>
                <a:lnTo>
                  <a:pt x="6508839" y="4299249"/>
                </a:lnTo>
                <a:lnTo>
                  <a:pt x="6494407" y="4299249"/>
                </a:lnTo>
                <a:lnTo>
                  <a:pt x="6482861" y="4293249"/>
                </a:lnTo>
                <a:lnTo>
                  <a:pt x="6472759" y="4282750"/>
                </a:lnTo>
                <a:lnTo>
                  <a:pt x="6461213" y="4273751"/>
                </a:lnTo>
                <a:lnTo>
                  <a:pt x="6449667" y="4267751"/>
                </a:lnTo>
                <a:lnTo>
                  <a:pt x="6436679" y="4267751"/>
                </a:lnTo>
                <a:lnTo>
                  <a:pt x="6442452" y="4284250"/>
                </a:lnTo>
                <a:lnTo>
                  <a:pt x="6451111" y="4296249"/>
                </a:lnTo>
                <a:lnTo>
                  <a:pt x="6464099" y="4308249"/>
                </a:lnTo>
                <a:lnTo>
                  <a:pt x="6477089" y="4318748"/>
                </a:lnTo>
                <a:lnTo>
                  <a:pt x="6487191" y="4330748"/>
                </a:lnTo>
                <a:lnTo>
                  <a:pt x="6511725" y="4362246"/>
                </a:lnTo>
                <a:lnTo>
                  <a:pt x="6542031" y="4392244"/>
                </a:lnTo>
                <a:lnTo>
                  <a:pt x="6536259" y="4390744"/>
                </a:lnTo>
                <a:lnTo>
                  <a:pt x="6530485" y="4387745"/>
                </a:lnTo>
                <a:lnTo>
                  <a:pt x="6526157" y="4387745"/>
                </a:lnTo>
                <a:lnTo>
                  <a:pt x="6500179" y="4374245"/>
                </a:lnTo>
                <a:lnTo>
                  <a:pt x="6475645" y="4357746"/>
                </a:lnTo>
                <a:lnTo>
                  <a:pt x="6453997" y="4339747"/>
                </a:lnTo>
                <a:lnTo>
                  <a:pt x="6448225" y="4335247"/>
                </a:lnTo>
                <a:lnTo>
                  <a:pt x="6442452" y="4330748"/>
                </a:lnTo>
                <a:lnTo>
                  <a:pt x="6433793" y="4330748"/>
                </a:lnTo>
                <a:lnTo>
                  <a:pt x="6428021" y="4330748"/>
                </a:lnTo>
                <a:lnTo>
                  <a:pt x="6426577" y="4339747"/>
                </a:lnTo>
                <a:lnTo>
                  <a:pt x="6423691" y="4345747"/>
                </a:lnTo>
                <a:lnTo>
                  <a:pt x="6426577" y="4348747"/>
                </a:lnTo>
                <a:lnTo>
                  <a:pt x="6430907" y="4356246"/>
                </a:lnTo>
                <a:lnTo>
                  <a:pt x="6433793" y="4359246"/>
                </a:lnTo>
                <a:lnTo>
                  <a:pt x="6451111" y="4377245"/>
                </a:lnTo>
                <a:lnTo>
                  <a:pt x="6469872" y="4398244"/>
                </a:lnTo>
                <a:lnTo>
                  <a:pt x="6461213" y="4399744"/>
                </a:lnTo>
                <a:lnTo>
                  <a:pt x="6453997" y="4402744"/>
                </a:lnTo>
                <a:lnTo>
                  <a:pt x="6445339" y="4404243"/>
                </a:lnTo>
                <a:lnTo>
                  <a:pt x="6439566" y="4404243"/>
                </a:lnTo>
                <a:lnTo>
                  <a:pt x="6432349" y="4408743"/>
                </a:lnTo>
                <a:lnTo>
                  <a:pt x="6430907" y="4410243"/>
                </a:lnTo>
                <a:lnTo>
                  <a:pt x="6428021" y="4414743"/>
                </a:lnTo>
                <a:lnTo>
                  <a:pt x="6430907" y="4420743"/>
                </a:lnTo>
                <a:lnTo>
                  <a:pt x="6433793" y="4425242"/>
                </a:lnTo>
                <a:lnTo>
                  <a:pt x="6438122" y="4428242"/>
                </a:lnTo>
                <a:lnTo>
                  <a:pt x="6442452" y="4432742"/>
                </a:lnTo>
                <a:lnTo>
                  <a:pt x="6445339" y="4437241"/>
                </a:lnTo>
                <a:lnTo>
                  <a:pt x="6451111" y="4443241"/>
                </a:lnTo>
                <a:lnTo>
                  <a:pt x="6436679" y="4443241"/>
                </a:lnTo>
                <a:lnTo>
                  <a:pt x="6420804" y="4440241"/>
                </a:lnTo>
                <a:lnTo>
                  <a:pt x="6428021" y="4450741"/>
                </a:lnTo>
                <a:lnTo>
                  <a:pt x="6436679" y="4456741"/>
                </a:lnTo>
                <a:lnTo>
                  <a:pt x="6442452" y="4465740"/>
                </a:lnTo>
                <a:lnTo>
                  <a:pt x="6531929" y="4530236"/>
                </a:lnTo>
                <a:lnTo>
                  <a:pt x="6559349" y="4548235"/>
                </a:lnTo>
                <a:lnTo>
                  <a:pt x="6588213" y="4566234"/>
                </a:lnTo>
                <a:lnTo>
                  <a:pt x="6580997" y="4569234"/>
                </a:lnTo>
                <a:lnTo>
                  <a:pt x="6575225" y="4570734"/>
                </a:lnTo>
                <a:lnTo>
                  <a:pt x="6569452" y="4572234"/>
                </a:lnTo>
                <a:lnTo>
                  <a:pt x="6563679" y="4575234"/>
                </a:lnTo>
                <a:lnTo>
                  <a:pt x="6578111" y="4587233"/>
                </a:lnTo>
                <a:lnTo>
                  <a:pt x="6593985" y="4594733"/>
                </a:lnTo>
                <a:lnTo>
                  <a:pt x="6609861" y="4608232"/>
                </a:lnTo>
                <a:lnTo>
                  <a:pt x="6619963" y="4623231"/>
                </a:lnTo>
                <a:lnTo>
                  <a:pt x="6614190" y="4623231"/>
                </a:lnTo>
                <a:lnTo>
                  <a:pt x="6608417" y="4621731"/>
                </a:lnTo>
                <a:lnTo>
                  <a:pt x="6602645" y="4620231"/>
                </a:lnTo>
                <a:lnTo>
                  <a:pt x="6598315" y="4615732"/>
                </a:lnTo>
                <a:lnTo>
                  <a:pt x="6557907" y="4581233"/>
                </a:lnTo>
                <a:lnTo>
                  <a:pt x="6547803" y="4570734"/>
                </a:lnTo>
                <a:lnTo>
                  <a:pt x="6542031" y="4569234"/>
                </a:lnTo>
                <a:lnTo>
                  <a:pt x="6533372" y="4570734"/>
                </a:lnTo>
                <a:lnTo>
                  <a:pt x="6521827" y="4579734"/>
                </a:lnTo>
                <a:lnTo>
                  <a:pt x="6518940" y="4572234"/>
                </a:lnTo>
                <a:lnTo>
                  <a:pt x="6516054" y="4566234"/>
                </a:lnTo>
                <a:lnTo>
                  <a:pt x="6514611" y="4560234"/>
                </a:lnTo>
                <a:lnTo>
                  <a:pt x="6514611" y="4557235"/>
                </a:lnTo>
                <a:lnTo>
                  <a:pt x="6514611" y="4552735"/>
                </a:lnTo>
                <a:lnTo>
                  <a:pt x="6514611" y="4551235"/>
                </a:lnTo>
                <a:lnTo>
                  <a:pt x="6511725" y="4548235"/>
                </a:lnTo>
                <a:lnTo>
                  <a:pt x="6510281" y="4546736"/>
                </a:lnTo>
                <a:lnTo>
                  <a:pt x="6505952" y="4542235"/>
                </a:lnTo>
                <a:lnTo>
                  <a:pt x="6500179" y="4540736"/>
                </a:lnTo>
                <a:lnTo>
                  <a:pt x="6500179" y="4551235"/>
                </a:lnTo>
                <a:lnTo>
                  <a:pt x="6503065" y="4558735"/>
                </a:lnTo>
                <a:lnTo>
                  <a:pt x="6497293" y="4558735"/>
                </a:lnTo>
                <a:lnTo>
                  <a:pt x="6494407" y="4557235"/>
                </a:lnTo>
                <a:lnTo>
                  <a:pt x="6492963" y="4554235"/>
                </a:lnTo>
                <a:lnTo>
                  <a:pt x="6491520" y="4551235"/>
                </a:lnTo>
                <a:lnTo>
                  <a:pt x="6491520" y="4548235"/>
                </a:lnTo>
                <a:lnTo>
                  <a:pt x="6488634" y="4545235"/>
                </a:lnTo>
                <a:lnTo>
                  <a:pt x="6488634" y="4540736"/>
                </a:lnTo>
                <a:lnTo>
                  <a:pt x="6487191" y="4537736"/>
                </a:lnTo>
                <a:lnTo>
                  <a:pt x="6482861" y="4534736"/>
                </a:lnTo>
                <a:lnTo>
                  <a:pt x="6478531" y="4530236"/>
                </a:lnTo>
                <a:lnTo>
                  <a:pt x="6472759" y="4525737"/>
                </a:lnTo>
                <a:lnTo>
                  <a:pt x="6465543" y="4519737"/>
                </a:lnTo>
                <a:lnTo>
                  <a:pt x="6465543" y="4528737"/>
                </a:lnTo>
                <a:lnTo>
                  <a:pt x="6464099" y="4534736"/>
                </a:lnTo>
                <a:lnTo>
                  <a:pt x="6464099" y="4537736"/>
                </a:lnTo>
                <a:lnTo>
                  <a:pt x="6451111" y="4540736"/>
                </a:lnTo>
                <a:lnTo>
                  <a:pt x="6438122" y="4542235"/>
                </a:lnTo>
                <a:lnTo>
                  <a:pt x="6449667" y="4554235"/>
                </a:lnTo>
                <a:lnTo>
                  <a:pt x="6458327" y="4558735"/>
                </a:lnTo>
                <a:lnTo>
                  <a:pt x="6464099" y="4557235"/>
                </a:lnTo>
                <a:lnTo>
                  <a:pt x="6469872" y="4552735"/>
                </a:lnTo>
                <a:lnTo>
                  <a:pt x="6481417" y="4563234"/>
                </a:lnTo>
                <a:lnTo>
                  <a:pt x="6492963" y="4572234"/>
                </a:lnTo>
                <a:lnTo>
                  <a:pt x="6497293" y="4575234"/>
                </a:lnTo>
                <a:lnTo>
                  <a:pt x="6500179" y="4579734"/>
                </a:lnTo>
                <a:lnTo>
                  <a:pt x="6505952" y="4582734"/>
                </a:lnTo>
                <a:lnTo>
                  <a:pt x="6510281" y="4587233"/>
                </a:lnTo>
                <a:lnTo>
                  <a:pt x="6524713" y="4603732"/>
                </a:lnTo>
                <a:lnTo>
                  <a:pt x="6539145" y="4615732"/>
                </a:lnTo>
                <a:lnTo>
                  <a:pt x="6557907" y="4626231"/>
                </a:lnTo>
                <a:lnTo>
                  <a:pt x="6560793" y="4629231"/>
                </a:lnTo>
                <a:lnTo>
                  <a:pt x="6565122" y="4632230"/>
                </a:lnTo>
                <a:lnTo>
                  <a:pt x="6569452" y="4635230"/>
                </a:lnTo>
                <a:lnTo>
                  <a:pt x="6582440" y="4651730"/>
                </a:lnTo>
                <a:lnTo>
                  <a:pt x="6598315" y="4662229"/>
                </a:lnTo>
                <a:lnTo>
                  <a:pt x="6615633" y="4672729"/>
                </a:lnTo>
                <a:lnTo>
                  <a:pt x="6632951" y="4683228"/>
                </a:lnTo>
                <a:lnTo>
                  <a:pt x="6630065" y="4672729"/>
                </a:lnTo>
                <a:lnTo>
                  <a:pt x="6619963" y="4663729"/>
                </a:lnTo>
                <a:lnTo>
                  <a:pt x="6612747" y="4657729"/>
                </a:lnTo>
                <a:lnTo>
                  <a:pt x="6605531" y="4650229"/>
                </a:lnTo>
                <a:lnTo>
                  <a:pt x="6609861" y="4642730"/>
                </a:lnTo>
                <a:lnTo>
                  <a:pt x="6614190" y="4633731"/>
                </a:lnTo>
                <a:lnTo>
                  <a:pt x="6630065" y="4642730"/>
                </a:lnTo>
                <a:lnTo>
                  <a:pt x="6643053" y="4651730"/>
                </a:lnTo>
                <a:lnTo>
                  <a:pt x="6657485" y="4657729"/>
                </a:lnTo>
                <a:lnTo>
                  <a:pt x="6673361" y="4654730"/>
                </a:lnTo>
                <a:lnTo>
                  <a:pt x="6725315" y="4692227"/>
                </a:lnTo>
                <a:lnTo>
                  <a:pt x="6778712" y="4729725"/>
                </a:lnTo>
                <a:lnTo>
                  <a:pt x="6781599" y="4731225"/>
                </a:lnTo>
                <a:lnTo>
                  <a:pt x="6787371" y="4731225"/>
                </a:lnTo>
                <a:lnTo>
                  <a:pt x="6796031" y="4729725"/>
                </a:lnTo>
                <a:lnTo>
                  <a:pt x="6742633" y="4678728"/>
                </a:lnTo>
                <a:lnTo>
                  <a:pt x="6741189" y="4677228"/>
                </a:lnTo>
                <a:lnTo>
                  <a:pt x="6736861" y="4674228"/>
                </a:lnTo>
                <a:lnTo>
                  <a:pt x="6735417" y="4671228"/>
                </a:lnTo>
                <a:lnTo>
                  <a:pt x="6731088" y="4656229"/>
                </a:lnTo>
                <a:lnTo>
                  <a:pt x="6723871" y="4645730"/>
                </a:lnTo>
                <a:lnTo>
                  <a:pt x="6713769" y="4635230"/>
                </a:lnTo>
                <a:lnTo>
                  <a:pt x="6702224" y="4626231"/>
                </a:lnTo>
                <a:lnTo>
                  <a:pt x="6693565" y="4614231"/>
                </a:lnTo>
                <a:lnTo>
                  <a:pt x="6687793" y="4629231"/>
                </a:lnTo>
                <a:lnTo>
                  <a:pt x="6676247" y="4615732"/>
                </a:lnTo>
                <a:lnTo>
                  <a:pt x="6666145" y="4603732"/>
                </a:lnTo>
                <a:lnTo>
                  <a:pt x="6673361" y="4600733"/>
                </a:lnTo>
                <a:lnTo>
                  <a:pt x="6674803" y="4599232"/>
                </a:lnTo>
                <a:lnTo>
                  <a:pt x="6679133" y="4599232"/>
                </a:lnTo>
                <a:lnTo>
                  <a:pt x="6680576" y="4594733"/>
                </a:lnTo>
                <a:lnTo>
                  <a:pt x="6682019" y="4591733"/>
                </a:lnTo>
                <a:lnTo>
                  <a:pt x="6684906" y="4585734"/>
                </a:lnTo>
                <a:lnTo>
                  <a:pt x="6718099" y="4617231"/>
                </a:lnTo>
                <a:lnTo>
                  <a:pt x="6762837" y="4662229"/>
                </a:lnTo>
                <a:lnTo>
                  <a:pt x="6770053" y="4671228"/>
                </a:lnTo>
                <a:lnTo>
                  <a:pt x="6775826" y="4678728"/>
                </a:lnTo>
                <a:lnTo>
                  <a:pt x="6784485" y="4689227"/>
                </a:lnTo>
                <a:lnTo>
                  <a:pt x="6785929" y="4690728"/>
                </a:lnTo>
                <a:lnTo>
                  <a:pt x="6787371" y="4692227"/>
                </a:lnTo>
                <a:lnTo>
                  <a:pt x="6790257" y="4695227"/>
                </a:lnTo>
                <a:lnTo>
                  <a:pt x="6797474" y="4698227"/>
                </a:lnTo>
                <a:lnTo>
                  <a:pt x="6803247" y="4705727"/>
                </a:lnTo>
                <a:lnTo>
                  <a:pt x="6807575" y="4711726"/>
                </a:lnTo>
                <a:lnTo>
                  <a:pt x="6809019" y="4720726"/>
                </a:lnTo>
                <a:lnTo>
                  <a:pt x="6811905" y="4723726"/>
                </a:lnTo>
                <a:lnTo>
                  <a:pt x="6813349" y="4726726"/>
                </a:lnTo>
                <a:lnTo>
                  <a:pt x="6817679" y="4729725"/>
                </a:lnTo>
                <a:lnTo>
                  <a:pt x="6820565" y="4731225"/>
                </a:lnTo>
                <a:lnTo>
                  <a:pt x="6823451" y="4734225"/>
                </a:lnTo>
                <a:lnTo>
                  <a:pt x="6839325" y="4731225"/>
                </a:lnTo>
                <a:lnTo>
                  <a:pt x="6850871" y="4735725"/>
                </a:lnTo>
                <a:lnTo>
                  <a:pt x="6862417" y="4743224"/>
                </a:lnTo>
                <a:lnTo>
                  <a:pt x="6869633" y="4752224"/>
                </a:lnTo>
                <a:lnTo>
                  <a:pt x="6914371" y="4786722"/>
                </a:lnTo>
                <a:lnTo>
                  <a:pt x="6963439" y="4818220"/>
                </a:lnTo>
                <a:lnTo>
                  <a:pt x="6957666" y="4818220"/>
                </a:lnTo>
                <a:lnTo>
                  <a:pt x="6954780" y="4821220"/>
                </a:lnTo>
                <a:lnTo>
                  <a:pt x="6949007" y="4821220"/>
                </a:lnTo>
                <a:lnTo>
                  <a:pt x="6946121" y="4833219"/>
                </a:lnTo>
                <a:lnTo>
                  <a:pt x="6950451" y="4843719"/>
                </a:lnTo>
                <a:lnTo>
                  <a:pt x="6956223" y="4852719"/>
                </a:lnTo>
                <a:lnTo>
                  <a:pt x="7005291" y="4912715"/>
                </a:lnTo>
                <a:lnTo>
                  <a:pt x="7011065" y="4920214"/>
                </a:lnTo>
                <a:lnTo>
                  <a:pt x="7018279" y="4929214"/>
                </a:lnTo>
                <a:lnTo>
                  <a:pt x="7026939" y="4932214"/>
                </a:lnTo>
                <a:lnTo>
                  <a:pt x="7032711" y="4938213"/>
                </a:lnTo>
                <a:lnTo>
                  <a:pt x="7038484" y="4944213"/>
                </a:lnTo>
                <a:lnTo>
                  <a:pt x="7051473" y="4959212"/>
                </a:lnTo>
                <a:lnTo>
                  <a:pt x="7065905" y="4977211"/>
                </a:lnTo>
                <a:lnTo>
                  <a:pt x="7060133" y="4978712"/>
                </a:lnTo>
                <a:lnTo>
                  <a:pt x="7054359" y="4981711"/>
                </a:lnTo>
                <a:lnTo>
                  <a:pt x="7048587" y="4981711"/>
                </a:lnTo>
                <a:lnTo>
                  <a:pt x="7042814" y="4977211"/>
                </a:lnTo>
                <a:lnTo>
                  <a:pt x="7035598" y="4972712"/>
                </a:lnTo>
                <a:lnTo>
                  <a:pt x="7006735" y="4942714"/>
                </a:lnTo>
                <a:lnTo>
                  <a:pt x="6973541" y="4914215"/>
                </a:lnTo>
                <a:lnTo>
                  <a:pt x="6972098" y="4924715"/>
                </a:lnTo>
                <a:lnTo>
                  <a:pt x="6973541" y="4932214"/>
                </a:lnTo>
                <a:lnTo>
                  <a:pt x="6979315" y="4938213"/>
                </a:lnTo>
                <a:lnTo>
                  <a:pt x="6983643" y="4944213"/>
                </a:lnTo>
                <a:lnTo>
                  <a:pt x="6985087" y="4950213"/>
                </a:lnTo>
                <a:lnTo>
                  <a:pt x="6974985" y="4944213"/>
                </a:lnTo>
                <a:lnTo>
                  <a:pt x="6963439" y="4938213"/>
                </a:lnTo>
                <a:lnTo>
                  <a:pt x="6951893" y="4948713"/>
                </a:lnTo>
                <a:lnTo>
                  <a:pt x="6940348" y="4938213"/>
                </a:lnTo>
                <a:lnTo>
                  <a:pt x="6933133" y="4935213"/>
                </a:lnTo>
                <a:lnTo>
                  <a:pt x="6924473" y="4935213"/>
                </a:lnTo>
                <a:lnTo>
                  <a:pt x="6918701" y="4938213"/>
                </a:lnTo>
                <a:lnTo>
                  <a:pt x="6911485" y="4948713"/>
                </a:lnTo>
                <a:lnTo>
                  <a:pt x="6897053" y="4941213"/>
                </a:lnTo>
                <a:lnTo>
                  <a:pt x="6881179" y="4930714"/>
                </a:lnTo>
                <a:lnTo>
                  <a:pt x="6866747" y="4926214"/>
                </a:lnTo>
                <a:lnTo>
                  <a:pt x="6846542" y="4929214"/>
                </a:lnTo>
                <a:lnTo>
                  <a:pt x="6847985" y="4921715"/>
                </a:lnTo>
                <a:lnTo>
                  <a:pt x="6847985" y="4915715"/>
                </a:lnTo>
                <a:lnTo>
                  <a:pt x="6850871" y="4909715"/>
                </a:lnTo>
                <a:lnTo>
                  <a:pt x="6814792" y="4884216"/>
                </a:lnTo>
                <a:lnTo>
                  <a:pt x="6780156" y="4857218"/>
                </a:lnTo>
                <a:lnTo>
                  <a:pt x="6742633" y="4834720"/>
                </a:lnTo>
                <a:lnTo>
                  <a:pt x="6699338" y="4810721"/>
                </a:lnTo>
                <a:lnTo>
                  <a:pt x="6693565" y="4806221"/>
                </a:lnTo>
                <a:lnTo>
                  <a:pt x="6687793" y="4806221"/>
                </a:lnTo>
                <a:lnTo>
                  <a:pt x="6682019" y="4809221"/>
                </a:lnTo>
                <a:lnTo>
                  <a:pt x="6679133" y="4812220"/>
                </a:lnTo>
                <a:lnTo>
                  <a:pt x="6676247" y="4810554"/>
                </a:lnTo>
                <a:lnTo>
                  <a:pt x="6676247" y="4809221"/>
                </a:lnTo>
                <a:lnTo>
                  <a:pt x="6674803" y="4806221"/>
                </a:lnTo>
                <a:lnTo>
                  <a:pt x="6673361" y="4804721"/>
                </a:lnTo>
                <a:lnTo>
                  <a:pt x="6670475" y="4804721"/>
                </a:lnTo>
                <a:lnTo>
                  <a:pt x="6666145" y="4804721"/>
                </a:lnTo>
                <a:lnTo>
                  <a:pt x="6676247" y="4810554"/>
                </a:lnTo>
                <a:lnTo>
                  <a:pt x="6676247" y="4810721"/>
                </a:lnTo>
                <a:lnTo>
                  <a:pt x="6679133" y="4812220"/>
                </a:lnTo>
                <a:lnTo>
                  <a:pt x="6680576" y="4816721"/>
                </a:lnTo>
                <a:lnTo>
                  <a:pt x="6682019" y="4818220"/>
                </a:lnTo>
                <a:lnTo>
                  <a:pt x="6684906" y="4822720"/>
                </a:lnTo>
                <a:lnTo>
                  <a:pt x="6686349" y="4822720"/>
                </a:lnTo>
                <a:lnTo>
                  <a:pt x="6697894" y="4822720"/>
                </a:lnTo>
                <a:lnTo>
                  <a:pt x="6706553" y="4827220"/>
                </a:lnTo>
                <a:lnTo>
                  <a:pt x="6713769" y="4833219"/>
                </a:lnTo>
                <a:lnTo>
                  <a:pt x="6723871" y="4839219"/>
                </a:lnTo>
                <a:lnTo>
                  <a:pt x="6742633" y="4855718"/>
                </a:lnTo>
                <a:lnTo>
                  <a:pt x="6764281" y="4872217"/>
                </a:lnTo>
                <a:lnTo>
                  <a:pt x="6775826" y="4879717"/>
                </a:lnTo>
                <a:lnTo>
                  <a:pt x="6790257" y="4887216"/>
                </a:lnTo>
                <a:lnTo>
                  <a:pt x="6796031" y="4891716"/>
                </a:lnTo>
                <a:lnTo>
                  <a:pt x="6801803" y="4896216"/>
                </a:lnTo>
                <a:lnTo>
                  <a:pt x="6807575" y="4902215"/>
                </a:lnTo>
                <a:lnTo>
                  <a:pt x="6809019" y="4908215"/>
                </a:lnTo>
                <a:lnTo>
                  <a:pt x="6813349" y="4918715"/>
                </a:lnTo>
                <a:lnTo>
                  <a:pt x="6784485" y="4908215"/>
                </a:lnTo>
                <a:lnTo>
                  <a:pt x="6757065" y="4894716"/>
                </a:lnTo>
                <a:lnTo>
                  <a:pt x="6731088" y="4879717"/>
                </a:lnTo>
                <a:lnTo>
                  <a:pt x="6702224" y="4869217"/>
                </a:lnTo>
                <a:lnTo>
                  <a:pt x="6696451" y="4881216"/>
                </a:lnTo>
                <a:lnTo>
                  <a:pt x="6693565" y="4879717"/>
                </a:lnTo>
                <a:lnTo>
                  <a:pt x="6692121" y="4878217"/>
                </a:lnTo>
                <a:lnTo>
                  <a:pt x="6690679" y="4873717"/>
                </a:lnTo>
                <a:lnTo>
                  <a:pt x="6690679" y="4872217"/>
                </a:lnTo>
                <a:lnTo>
                  <a:pt x="6687793" y="4867718"/>
                </a:lnTo>
                <a:lnTo>
                  <a:pt x="6686349" y="4866217"/>
                </a:lnTo>
                <a:lnTo>
                  <a:pt x="6684906" y="4863218"/>
                </a:lnTo>
                <a:lnTo>
                  <a:pt x="6680576" y="4863218"/>
                </a:lnTo>
                <a:lnTo>
                  <a:pt x="6670475" y="4879717"/>
                </a:lnTo>
                <a:lnTo>
                  <a:pt x="6666145" y="4887216"/>
                </a:lnTo>
                <a:lnTo>
                  <a:pt x="6670475" y="4897716"/>
                </a:lnTo>
                <a:lnTo>
                  <a:pt x="6684906" y="4909715"/>
                </a:lnTo>
                <a:lnTo>
                  <a:pt x="6690679" y="4914215"/>
                </a:lnTo>
                <a:lnTo>
                  <a:pt x="6693565" y="4920214"/>
                </a:lnTo>
                <a:lnTo>
                  <a:pt x="6699338" y="4921715"/>
                </a:lnTo>
                <a:lnTo>
                  <a:pt x="6723871" y="4936714"/>
                </a:lnTo>
                <a:lnTo>
                  <a:pt x="6745519" y="4953212"/>
                </a:lnTo>
                <a:lnTo>
                  <a:pt x="6767167" y="4971211"/>
                </a:lnTo>
                <a:lnTo>
                  <a:pt x="6787371" y="4987711"/>
                </a:lnTo>
                <a:lnTo>
                  <a:pt x="6800361" y="5001210"/>
                </a:lnTo>
                <a:lnTo>
                  <a:pt x="6813349" y="5013209"/>
                </a:lnTo>
                <a:lnTo>
                  <a:pt x="6829224" y="5022209"/>
                </a:lnTo>
                <a:lnTo>
                  <a:pt x="6845099" y="5029709"/>
                </a:lnTo>
                <a:lnTo>
                  <a:pt x="6847985" y="5034208"/>
                </a:lnTo>
                <a:lnTo>
                  <a:pt x="6850871" y="5038708"/>
                </a:lnTo>
                <a:lnTo>
                  <a:pt x="6853757" y="5041708"/>
                </a:lnTo>
                <a:lnTo>
                  <a:pt x="6856644" y="5046207"/>
                </a:lnTo>
                <a:lnTo>
                  <a:pt x="6862417" y="5050707"/>
                </a:lnTo>
                <a:lnTo>
                  <a:pt x="6866747" y="5055207"/>
                </a:lnTo>
                <a:lnTo>
                  <a:pt x="6866747" y="5041708"/>
                </a:lnTo>
                <a:lnTo>
                  <a:pt x="6888393" y="5047708"/>
                </a:lnTo>
                <a:lnTo>
                  <a:pt x="6907155" y="5058207"/>
                </a:lnTo>
                <a:lnTo>
                  <a:pt x="6928803" y="5064206"/>
                </a:lnTo>
                <a:lnTo>
                  <a:pt x="6950451" y="5067206"/>
                </a:lnTo>
                <a:lnTo>
                  <a:pt x="6950451" y="5070206"/>
                </a:lnTo>
                <a:lnTo>
                  <a:pt x="6950451" y="5074706"/>
                </a:lnTo>
                <a:lnTo>
                  <a:pt x="6949007" y="5076206"/>
                </a:lnTo>
                <a:lnTo>
                  <a:pt x="6946121" y="5080706"/>
                </a:lnTo>
                <a:lnTo>
                  <a:pt x="6944678" y="5082205"/>
                </a:lnTo>
                <a:lnTo>
                  <a:pt x="6940348" y="5082205"/>
                </a:lnTo>
                <a:lnTo>
                  <a:pt x="6934575" y="5082205"/>
                </a:lnTo>
                <a:lnTo>
                  <a:pt x="6927360" y="5080706"/>
                </a:lnTo>
                <a:lnTo>
                  <a:pt x="6930247" y="5086705"/>
                </a:lnTo>
                <a:lnTo>
                  <a:pt x="6961996" y="5103204"/>
                </a:lnTo>
                <a:lnTo>
                  <a:pt x="6963439" y="5104704"/>
                </a:lnTo>
                <a:lnTo>
                  <a:pt x="6967769" y="5104704"/>
                </a:lnTo>
                <a:lnTo>
                  <a:pt x="6969211" y="5107704"/>
                </a:lnTo>
                <a:lnTo>
                  <a:pt x="6987973" y="5118203"/>
                </a:lnTo>
                <a:lnTo>
                  <a:pt x="7006735" y="5121203"/>
                </a:lnTo>
                <a:lnTo>
                  <a:pt x="7026939" y="5124203"/>
                </a:lnTo>
                <a:lnTo>
                  <a:pt x="7045701" y="5125703"/>
                </a:lnTo>
                <a:lnTo>
                  <a:pt x="7044257" y="5125703"/>
                </a:lnTo>
                <a:lnTo>
                  <a:pt x="7051473" y="5136202"/>
                </a:lnTo>
                <a:lnTo>
                  <a:pt x="7057246" y="5145202"/>
                </a:lnTo>
                <a:lnTo>
                  <a:pt x="7060133" y="5158701"/>
                </a:lnTo>
                <a:lnTo>
                  <a:pt x="7061575" y="5164701"/>
                </a:lnTo>
                <a:lnTo>
                  <a:pt x="7065905" y="5167701"/>
                </a:lnTo>
                <a:lnTo>
                  <a:pt x="7071677" y="5172200"/>
                </a:lnTo>
                <a:lnTo>
                  <a:pt x="7076007" y="5176700"/>
                </a:lnTo>
                <a:lnTo>
                  <a:pt x="7061575" y="5178200"/>
                </a:lnTo>
                <a:lnTo>
                  <a:pt x="7051473" y="5172200"/>
                </a:lnTo>
                <a:lnTo>
                  <a:pt x="7044257" y="5155702"/>
                </a:lnTo>
                <a:lnTo>
                  <a:pt x="7029825" y="5155702"/>
                </a:lnTo>
                <a:lnTo>
                  <a:pt x="7015393" y="5154201"/>
                </a:lnTo>
                <a:lnTo>
                  <a:pt x="7002405" y="5148202"/>
                </a:lnTo>
                <a:lnTo>
                  <a:pt x="6990860" y="5137703"/>
                </a:lnTo>
                <a:lnTo>
                  <a:pt x="6989416" y="5136202"/>
                </a:lnTo>
                <a:lnTo>
                  <a:pt x="6987973" y="5136202"/>
                </a:lnTo>
                <a:lnTo>
                  <a:pt x="6983643" y="5133202"/>
                </a:lnTo>
                <a:lnTo>
                  <a:pt x="6967769" y="5130203"/>
                </a:lnTo>
                <a:lnTo>
                  <a:pt x="6950451" y="5124203"/>
                </a:lnTo>
                <a:lnTo>
                  <a:pt x="6873962" y="5089705"/>
                </a:lnTo>
                <a:lnTo>
                  <a:pt x="6869633" y="5089705"/>
                </a:lnTo>
                <a:lnTo>
                  <a:pt x="6863860" y="5089705"/>
                </a:lnTo>
                <a:lnTo>
                  <a:pt x="6863860" y="5095705"/>
                </a:lnTo>
                <a:lnTo>
                  <a:pt x="6863860" y="5101705"/>
                </a:lnTo>
                <a:lnTo>
                  <a:pt x="6868189" y="5107704"/>
                </a:lnTo>
                <a:lnTo>
                  <a:pt x="6869633" y="5110704"/>
                </a:lnTo>
                <a:lnTo>
                  <a:pt x="6873962" y="5113704"/>
                </a:lnTo>
                <a:lnTo>
                  <a:pt x="6879735" y="5118203"/>
                </a:lnTo>
                <a:lnTo>
                  <a:pt x="6884065" y="5119704"/>
                </a:lnTo>
                <a:lnTo>
                  <a:pt x="6897053" y="5139202"/>
                </a:lnTo>
                <a:lnTo>
                  <a:pt x="6912928" y="5155702"/>
                </a:lnTo>
                <a:lnTo>
                  <a:pt x="6934575" y="5170701"/>
                </a:lnTo>
                <a:lnTo>
                  <a:pt x="6951893" y="5182700"/>
                </a:lnTo>
                <a:lnTo>
                  <a:pt x="6969211" y="5199199"/>
                </a:lnTo>
                <a:lnTo>
                  <a:pt x="6989416" y="5208198"/>
                </a:lnTo>
                <a:lnTo>
                  <a:pt x="6993746" y="5211198"/>
                </a:lnTo>
                <a:lnTo>
                  <a:pt x="6995189" y="5212698"/>
                </a:lnTo>
                <a:lnTo>
                  <a:pt x="6999519" y="5215698"/>
                </a:lnTo>
                <a:lnTo>
                  <a:pt x="7000961" y="5218698"/>
                </a:lnTo>
                <a:lnTo>
                  <a:pt x="7000961" y="5223197"/>
                </a:lnTo>
                <a:lnTo>
                  <a:pt x="7000961" y="5229197"/>
                </a:lnTo>
                <a:lnTo>
                  <a:pt x="7000961" y="5230697"/>
                </a:lnTo>
                <a:lnTo>
                  <a:pt x="7002405" y="5233697"/>
                </a:lnTo>
                <a:lnTo>
                  <a:pt x="7005291" y="5235197"/>
                </a:lnTo>
                <a:lnTo>
                  <a:pt x="7006735" y="5236697"/>
                </a:lnTo>
                <a:lnTo>
                  <a:pt x="7045701" y="5269695"/>
                </a:lnTo>
                <a:lnTo>
                  <a:pt x="7051473" y="5274195"/>
                </a:lnTo>
                <a:lnTo>
                  <a:pt x="7057246" y="5280194"/>
                </a:lnTo>
                <a:lnTo>
                  <a:pt x="7063019" y="5286194"/>
                </a:lnTo>
                <a:lnTo>
                  <a:pt x="7042814" y="5284694"/>
                </a:lnTo>
                <a:lnTo>
                  <a:pt x="7021166" y="5280194"/>
                </a:lnTo>
                <a:lnTo>
                  <a:pt x="6999519" y="5274195"/>
                </a:lnTo>
                <a:lnTo>
                  <a:pt x="7005291" y="5290694"/>
                </a:lnTo>
                <a:lnTo>
                  <a:pt x="7015393" y="5304193"/>
                </a:lnTo>
                <a:lnTo>
                  <a:pt x="7026939" y="5316192"/>
                </a:lnTo>
                <a:lnTo>
                  <a:pt x="7038484" y="5328191"/>
                </a:lnTo>
                <a:lnTo>
                  <a:pt x="7045701" y="5343191"/>
                </a:lnTo>
                <a:lnTo>
                  <a:pt x="7029825" y="5343191"/>
                </a:lnTo>
                <a:lnTo>
                  <a:pt x="7034155" y="5350691"/>
                </a:lnTo>
                <a:lnTo>
                  <a:pt x="7035598" y="5356690"/>
                </a:lnTo>
                <a:lnTo>
                  <a:pt x="7032711" y="5359690"/>
                </a:lnTo>
                <a:lnTo>
                  <a:pt x="7008178" y="5305693"/>
                </a:lnTo>
                <a:lnTo>
                  <a:pt x="7002405" y="5308693"/>
                </a:lnTo>
                <a:lnTo>
                  <a:pt x="7002405" y="5314693"/>
                </a:lnTo>
                <a:lnTo>
                  <a:pt x="7000961" y="5322192"/>
                </a:lnTo>
                <a:lnTo>
                  <a:pt x="6993746" y="5316192"/>
                </a:lnTo>
                <a:lnTo>
                  <a:pt x="6987973" y="5310192"/>
                </a:lnTo>
                <a:lnTo>
                  <a:pt x="6979315" y="5304193"/>
                </a:lnTo>
                <a:lnTo>
                  <a:pt x="6973541" y="5298193"/>
                </a:lnTo>
                <a:lnTo>
                  <a:pt x="6914371" y="5235197"/>
                </a:lnTo>
                <a:lnTo>
                  <a:pt x="6901383" y="5221698"/>
                </a:lnTo>
                <a:lnTo>
                  <a:pt x="6888393" y="5205198"/>
                </a:lnTo>
                <a:lnTo>
                  <a:pt x="6863860" y="5182700"/>
                </a:lnTo>
                <a:lnTo>
                  <a:pt x="6839325" y="5164701"/>
                </a:lnTo>
                <a:lnTo>
                  <a:pt x="6811905" y="5148202"/>
                </a:lnTo>
                <a:lnTo>
                  <a:pt x="6787371" y="5131703"/>
                </a:lnTo>
                <a:lnTo>
                  <a:pt x="6764281" y="5115203"/>
                </a:lnTo>
                <a:lnTo>
                  <a:pt x="6706553" y="5076206"/>
                </a:lnTo>
                <a:lnTo>
                  <a:pt x="6673361" y="5050707"/>
                </a:lnTo>
                <a:lnTo>
                  <a:pt x="6637281" y="5023709"/>
                </a:lnTo>
                <a:lnTo>
                  <a:pt x="6570895" y="4981711"/>
                </a:lnTo>
                <a:lnTo>
                  <a:pt x="6566565" y="4978712"/>
                </a:lnTo>
                <a:lnTo>
                  <a:pt x="6563679" y="4977211"/>
                </a:lnTo>
                <a:lnTo>
                  <a:pt x="6557907" y="4977211"/>
                </a:lnTo>
                <a:lnTo>
                  <a:pt x="6553577" y="4977211"/>
                </a:lnTo>
                <a:lnTo>
                  <a:pt x="6549247" y="4977211"/>
                </a:lnTo>
                <a:lnTo>
                  <a:pt x="6544917" y="4972712"/>
                </a:lnTo>
                <a:lnTo>
                  <a:pt x="6542031" y="4971211"/>
                </a:lnTo>
                <a:lnTo>
                  <a:pt x="6527599" y="4959212"/>
                </a:lnTo>
                <a:lnTo>
                  <a:pt x="6514611" y="4948713"/>
                </a:lnTo>
                <a:lnTo>
                  <a:pt x="6498735" y="4941213"/>
                </a:lnTo>
                <a:lnTo>
                  <a:pt x="6494407" y="4944213"/>
                </a:lnTo>
                <a:lnTo>
                  <a:pt x="6497293" y="4948713"/>
                </a:lnTo>
                <a:lnTo>
                  <a:pt x="6498735" y="4953212"/>
                </a:lnTo>
                <a:lnTo>
                  <a:pt x="6503065" y="4957713"/>
                </a:lnTo>
                <a:lnTo>
                  <a:pt x="6514611" y="4965212"/>
                </a:lnTo>
                <a:lnTo>
                  <a:pt x="6527599" y="4972712"/>
                </a:lnTo>
                <a:lnTo>
                  <a:pt x="6542031" y="4983211"/>
                </a:lnTo>
                <a:lnTo>
                  <a:pt x="6555020" y="4995210"/>
                </a:lnTo>
                <a:lnTo>
                  <a:pt x="6565122" y="5010209"/>
                </a:lnTo>
                <a:lnTo>
                  <a:pt x="6570895" y="5010209"/>
                </a:lnTo>
                <a:lnTo>
                  <a:pt x="6576667" y="5007209"/>
                </a:lnTo>
                <a:lnTo>
                  <a:pt x="6582440" y="5010209"/>
                </a:lnTo>
                <a:lnTo>
                  <a:pt x="6588213" y="5011710"/>
                </a:lnTo>
                <a:lnTo>
                  <a:pt x="6592543" y="5017709"/>
                </a:lnTo>
                <a:lnTo>
                  <a:pt x="6593985" y="5026709"/>
                </a:lnTo>
                <a:lnTo>
                  <a:pt x="6598315" y="5029709"/>
                </a:lnTo>
                <a:lnTo>
                  <a:pt x="6604088" y="5034208"/>
                </a:lnTo>
                <a:lnTo>
                  <a:pt x="6609861" y="5038708"/>
                </a:lnTo>
                <a:lnTo>
                  <a:pt x="6615633" y="5041708"/>
                </a:lnTo>
                <a:lnTo>
                  <a:pt x="6624293" y="5044708"/>
                </a:lnTo>
                <a:lnTo>
                  <a:pt x="6630065" y="5047708"/>
                </a:lnTo>
                <a:lnTo>
                  <a:pt x="6635838" y="5050707"/>
                </a:lnTo>
                <a:lnTo>
                  <a:pt x="6641611" y="5056707"/>
                </a:lnTo>
                <a:lnTo>
                  <a:pt x="6645940" y="5062707"/>
                </a:lnTo>
                <a:lnTo>
                  <a:pt x="6648826" y="5064206"/>
                </a:lnTo>
                <a:lnTo>
                  <a:pt x="6651713" y="5067206"/>
                </a:lnTo>
                <a:lnTo>
                  <a:pt x="6654599" y="5068706"/>
                </a:lnTo>
                <a:lnTo>
                  <a:pt x="6660371" y="5070206"/>
                </a:lnTo>
                <a:lnTo>
                  <a:pt x="6664701" y="5073206"/>
                </a:lnTo>
                <a:lnTo>
                  <a:pt x="6669031" y="5074706"/>
                </a:lnTo>
                <a:lnTo>
                  <a:pt x="6670475" y="5079205"/>
                </a:lnTo>
                <a:lnTo>
                  <a:pt x="6673361" y="5085205"/>
                </a:lnTo>
                <a:lnTo>
                  <a:pt x="6674803" y="5086705"/>
                </a:lnTo>
                <a:lnTo>
                  <a:pt x="6679133" y="5091205"/>
                </a:lnTo>
                <a:lnTo>
                  <a:pt x="6682019" y="5092705"/>
                </a:lnTo>
                <a:lnTo>
                  <a:pt x="6687793" y="5097204"/>
                </a:lnTo>
                <a:lnTo>
                  <a:pt x="6693565" y="5098705"/>
                </a:lnTo>
                <a:lnTo>
                  <a:pt x="6696451" y="5098705"/>
                </a:lnTo>
                <a:lnTo>
                  <a:pt x="6699338" y="5097204"/>
                </a:lnTo>
                <a:lnTo>
                  <a:pt x="6703667" y="5095705"/>
                </a:lnTo>
                <a:lnTo>
                  <a:pt x="6707997" y="5095705"/>
                </a:lnTo>
                <a:lnTo>
                  <a:pt x="6715213" y="5110704"/>
                </a:lnTo>
                <a:lnTo>
                  <a:pt x="6729644" y="5124203"/>
                </a:lnTo>
                <a:lnTo>
                  <a:pt x="6745519" y="5131703"/>
                </a:lnTo>
                <a:lnTo>
                  <a:pt x="6759951" y="5139202"/>
                </a:lnTo>
                <a:lnTo>
                  <a:pt x="6775826" y="5149702"/>
                </a:lnTo>
                <a:lnTo>
                  <a:pt x="6801803" y="5170701"/>
                </a:lnTo>
                <a:lnTo>
                  <a:pt x="6824894" y="5190199"/>
                </a:lnTo>
                <a:lnTo>
                  <a:pt x="6842212" y="5205198"/>
                </a:lnTo>
                <a:lnTo>
                  <a:pt x="6860974" y="5217198"/>
                </a:lnTo>
                <a:lnTo>
                  <a:pt x="6875405" y="5227698"/>
                </a:lnTo>
                <a:lnTo>
                  <a:pt x="6889837" y="5241196"/>
                </a:lnTo>
                <a:lnTo>
                  <a:pt x="6901383" y="5256196"/>
                </a:lnTo>
                <a:lnTo>
                  <a:pt x="6902825" y="5257696"/>
                </a:lnTo>
                <a:lnTo>
                  <a:pt x="6902825" y="5262195"/>
                </a:lnTo>
                <a:lnTo>
                  <a:pt x="6902825" y="5268195"/>
                </a:lnTo>
                <a:lnTo>
                  <a:pt x="6901383" y="5271195"/>
                </a:lnTo>
                <a:lnTo>
                  <a:pt x="6897053" y="5268195"/>
                </a:lnTo>
                <a:lnTo>
                  <a:pt x="6895610" y="5263696"/>
                </a:lnTo>
                <a:lnTo>
                  <a:pt x="6891280" y="5259195"/>
                </a:lnTo>
                <a:lnTo>
                  <a:pt x="6889837" y="5256196"/>
                </a:lnTo>
                <a:lnTo>
                  <a:pt x="6885507" y="5253196"/>
                </a:lnTo>
                <a:lnTo>
                  <a:pt x="6881179" y="5251696"/>
                </a:lnTo>
                <a:lnTo>
                  <a:pt x="6875405" y="5251696"/>
                </a:lnTo>
                <a:lnTo>
                  <a:pt x="6869633" y="5251696"/>
                </a:lnTo>
                <a:lnTo>
                  <a:pt x="6862417" y="5250196"/>
                </a:lnTo>
                <a:lnTo>
                  <a:pt x="6853757" y="5245697"/>
                </a:lnTo>
                <a:lnTo>
                  <a:pt x="6846542" y="5242697"/>
                </a:lnTo>
                <a:lnTo>
                  <a:pt x="6845099" y="5239697"/>
                </a:lnTo>
                <a:lnTo>
                  <a:pt x="6845099" y="5235197"/>
                </a:lnTo>
                <a:lnTo>
                  <a:pt x="6845099" y="5233697"/>
                </a:lnTo>
                <a:lnTo>
                  <a:pt x="6842212" y="5229197"/>
                </a:lnTo>
                <a:lnTo>
                  <a:pt x="6840769" y="5227698"/>
                </a:lnTo>
                <a:lnTo>
                  <a:pt x="6836439" y="5227698"/>
                </a:lnTo>
                <a:lnTo>
                  <a:pt x="6833553" y="5224698"/>
                </a:lnTo>
                <a:lnTo>
                  <a:pt x="6827780" y="5227698"/>
                </a:lnTo>
                <a:lnTo>
                  <a:pt x="6824894" y="5227698"/>
                </a:lnTo>
                <a:lnTo>
                  <a:pt x="6820565" y="5224698"/>
                </a:lnTo>
                <a:lnTo>
                  <a:pt x="6819121" y="5223197"/>
                </a:lnTo>
                <a:lnTo>
                  <a:pt x="6814792" y="5218698"/>
                </a:lnTo>
                <a:lnTo>
                  <a:pt x="6797474" y="5205198"/>
                </a:lnTo>
                <a:lnTo>
                  <a:pt x="6780156" y="5190199"/>
                </a:lnTo>
                <a:lnTo>
                  <a:pt x="6767167" y="5181200"/>
                </a:lnTo>
                <a:lnTo>
                  <a:pt x="6757065" y="5170701"/>
                </a:lnTo>
                <a:lnTo>
                  <a:pt x="6751293" y="5158701"/>
                </a:lnTo>
                <a:lnTo>
                  <a:pt x="6746963" y="5154201"/>
                </a:lnTo>
                <a:lnTo>
                  <a:pt x="6745519" y="5149702"/>
                </a:lnTo>
                <a:lnTo>
                  <a:pt x="6741189" y="5148202"/>
                </a:lnTo>
                <a:lnTo>
                  <a:pt x="6690679" y="5115203"/>
                </a:lnTo>
                <a:lnTo>
                  <a:pt x="6679133" y="5104704"/>
                </a:lnTo>
                <a:lnTo>
                  <a:pt x="6669031" y="5095705"/>
                </a:lnTo>
                <a:lnTo>
                  <a:pt x="6637281" y="5073206"/>
                </a:lnTo>
                <a:lnTo>
                  <a:pt x="6605531" y="5052207"/>
                </a:lnTo>
                <a:lnTo>
                  <a:pt x="6572338" y="5034208"/>
                </a:lnTo>
                <a:lnTo>
                  <a:pt x="6539145" y="5011710"/>
                </a:lnTo>
                <a:lnTo>
                  <a:pt x="6505952" y="4989210"/>
                </a:lnTo>
                <a:lnTo>
                  <a:pt x="6500179" y="4987711"/>
                </a:lnTo>
                <a:lnTo>
                  <a:pt x="6494407" y="4987711"/>
                </a:lnTo>
                <a:lnTo>
                  <a:pt x="6475645" y="4981711"/>
                </a:lnTo>
                <a:lnTo>
                  <a:pt x="6461213" y="4975712"/>
                </a:lnTo>
                <a:lnTo>
                  <a:pt x="6451111" y="4966712"/>
                </a:lnTo>
                <a:lnTo>
                  <a:pt x="6442452" y="4954713"/>
                </a:lnTo>
                <a:lnTo>
                  <a:pt x="6430907" y="4936714"/>
                </a:lnTo>
                <a:lnTo>
                  <a:pt x="6423691" y="4941213"/>
                </a:lnTo>
                <a:lnTo>
                  <a:pt x="6422247" y="4947213"/>
                </a:lnTo>
                <a:lnTo>
                  <a:pt x="6422247" y="4953212"/>
                </a:lnTo>
                <a:lnTo>
                  <a:pt x="6426577" y="4960713"/>
                </a:lnTo>
                <a:lnTo>
                  <a:pt x="6455441" y="4998210"/>
                </a:lnTo>
                <a:lnTo>
                  <a:pt x="6465543" y="5016209"/>
                </a:lnTo>
                <a:lnTo>
                  <a:pt x="6469872" y="5034208"/>
                </a:lnTo>
                <a:lnTo>
                  <a:pt x="6465543" y="5052207"/>
                </a:lnTo>
                <a:lnTo>
                  <a:pt x="6430907" y="5035708"/>
                </a:lnTo>
                <a:lnTo>
                  <a:pt x="6430907" y="5040208"/>
                </a:lnTo>
                <a:lnTo>
                  <a:pt x="6430907" y="5044708"/>
                </a:lnTo>
                <a:lnTo>
                  <a:pt x="6445339" y="5056707"/>
                </a:lnTo>
                <a:lnTo>
                  <a:pt x="6461213" y="5068706"/>
                </a:lnTo>
                <a:lnTo>
                  <a:pt x="6477089" y="5082205"/>
                </a:lnTo>
                <a:lnTo>
                  <a:pt x="6497293" y="5092705"/>
                </a:lnTo>
                <a:lnTo>
                  <a:pt x="6514611" y="5103204"/>
                </a:lnTo>
                <a:lnTo>
                  <a:pt x="6531929" y="5118203"/>
                </a:lnTo>
                <a:lnTo>
                  <a:pt x="6569452" y="5145202"/>
                </a:lnTo>
                <a:lnTo>
                  <a:pt x="6605531" y="5172200"/>
                </a:lnTo>
                <a:lnTo>
                  <a:pt x="6664701" y="5211198"/>
                </a:lnTo>
                <a:lnTo>
                  <a:pt x="6720985" y="5247196"/>
                </a:lnTo>
                <a:lnTo>
                  <a:pt x="6736861" y="5257696"/>
                </a:lnTo>
                <a:lnTo>
                  <a:pt x="6754179" y="5265195"/>
                </a:lnTo>
                <a:lnTo>
                  <a:pt x="6774383" y="5271195"/>
                </a:lnTo>
                <a:lnTo>
                  <a:pt x="6781599" y="5271195"/>
                </a:lnTo>
                <a:lnTo>
                  <a:pt x="6787371" y="5275695"/>
                </a:lnTo>
                <a:lnTo>
                  <a:pt x="6796031" y="5280194"/>
                </a:lnTo>
                <a:lnTo>
                  <a:pt x="6801803" y="5284694"/>
                </a:lnTo>
                <a:lnTo>
                  <a:pt x="6820565" y="5293694"/>
                </a:lnTo>
                <a:lnTo>
                  <a:pt x="6842212" y="5302693"/>
                </a:lnTo>
                <a:lnTo>
                  <a:pt x="6858087" y="5310192"/>
                </a:lnTo>
                <a:lnTo>
                  <a:pt x="6869633" y="5320692"/>
                </a:lnTo>
                <a:lnTo>
                  <a:pt x="6884065" y="5332692"/>
                </a:lnTo>
                <a:lnTo>
                  <a:pt x="6936019" y="5368690"/>
                </a:lnTo>
                <a:lnTo>
                  <a:pt x="6987973" y="5410687"/>
                </a:lnTo>
                <a:lnTo>
                  <a:pt x="6989416" y="5412187"/>
                </a:lnTo>
                <a:lnTo>
                  <a:pt x="6990860" y="5416687"/>
                </a:lnTo>
                <a:lnTo>
                  <a:pt x="6993746" y="5418186"/>
                </a:lnTo>
                <a:lnTo>
                  <a:pt x="6993746" y="5430186"/>
                </a:lnTo>
                <a:lnTo>
                  <a:pt x="7000961" y="5440686"/>
                </a:lnTo>
                <a:lnTo>
                  <a:pt x="7011065" y="5446685"/>
                </a:lnTo>
                <a:lnTo>
                  <a:pt x="7021166" y="5451185"/>
                </a:lnTo>
                <a:lnTo>
                  <a:pt x="7028383" y="5454184"/>
                </a:lnTo>
                <a:lnTo>
                  <a:pt x="7035598" y="5460184"/>
                </a:lnTo>
                <a:lnTo>
                  <a:pt x="7044257" y="5464684"/>
                </a:lnTo>
                <a:lnTo>
                  <a:pt x="7050029" y="5473684"/>
                </a:lnTo>
                <a:lnTo>
                  <a:pt x="7057246" y="5476684"/>
                </a:lnTo>
                <a:lnTo>
                  <a:pt x="7063019" y="5482683"/>
                </a:lnTo>
                <a:lnTo>
                  <a:pt x="7073121" y="5487183"/>
                </a:lnTo>
                <a:lnTo>
                  <a:pt x="7081779" y="5491683"/>
                </a:lnTo>
                <a:lnTo>
                  <a:pt x="7106314" y="5505182"/>
                </a:lnTo>
                <a:lnTo>
                  <a:pt x="7103427" y="5511181"/>
                </a:lnTo>
                <a:lnTo>
                  <a:pt x="7048587" y="5482683"/>
                </a:lnTo>
                <a:lnTo>
                  <a:pt x="6993746" y="5454184"/>
                </a:lnTo>
                <a:lnTo>
                  <a:pt x="6957666" y="5434686"/>
                </a:lnTo>
                <a:lnTo>
                  <a:pt x="6924473" y="5413687"/>
                </a:lnTo>
                <a:lnTo>
                  <a:pt x="6888393" y="5395688"/>
                </a:lnTo>
                <a:lnTo>
                  <a:pt x="6884065" y="5401688"/>
                </a:lnTo>
                <a:lnTo>
                  <a:pt x="6960553" y="5460184"/>
                </a:lnTo>
                <a:lnTo>
                  <a:pt x="6956223" y="5464684"/>
                </a:lnTo>
                <a:lnTo>
                  <a:pt x="6927360" y="5452685"/>
                </a:lnTo>
                <a:lnTo>
                  <a:pt x="6901383" y="5436185"/>
                </a:lnTo>
                <a:lnTo>
                  <a:pt x="6889837" y="5428686"/>
                </a:lnTo>
                <a:lnTo>
                  <a:pt x="6878292" y="5422687"/>
                </a:lnTo>
                <a:lnTo>
                  <a:pt x="6873962" y="5419687"/>
                </a:lnTo>
                <a:lnTo>
                  <a:pt x="6869633" y="5418186"/>
                </a:lnTo>
                <a:lnTo>
                  <a:pt x="6868189" y="5416687"/>
                </a:lnTo>
                <a:lnTo>
                  <a:pt x="6863860" y="5412187"/>
                </a:lnTo>
                <a:lnTo>
                  <a:pt x="6863860" y="5406187"/>
                </a:lnTo>
                <a:lnTo>
                  <a:pt x="6862417" y="5404688"/>
                </a:lnTo>
                <a:lnTo>
                  <a:pt x="6858087" y="5401688"/>
                </a:lnTo>
                <a:lnTo>
                  <a:pt x="6853757" y="5397188"/>
                </a:lnTo>
                <a:lnTo>
                  <a:pt x="6852315" y="5395688"/>
                </a:lnTo>
                <a:lnTo>
                  <a:pt x="6809019" y="5368690"/>
                </a:lnTo>
                <a:lnTo>
                  <a:pt x="6767167" y="5343191"/>
                </a:lnTo>
                <a:lnTo>
                  <a:pt x="6726758" y="5310192"/>
                </a:lnTo>
                <a:lnTo>
                  <a:pt x="6723871" y="5305693"/>
                </a:lnTo>
                <a:lnTo>
                  <a:pt x="6718099" y="5304193"/>
                </a:lnTo>
                <a:lnTo>
                  <a:pt x="6712326" y="5302693"/>
                </a:lnTo>
                <a:lnTo>
                  <a:pt x="6707997" y="5310192"/>
                </a:lnTo>
                <a:lnTo>
                  <a:pt x="6703667" y="5319192"/>
                </a:lnTo>
                <a:lnTo>
                  <a:pt x="6715213" y="5325192"/>
                </a:lnTo>
                <a:lnTo>
                  <a:pt x="6720985" y="5334191"/>
                </a:lnTo>
                <a:lnTo>
                  <a:pt x="6723871" y="5344691"/>
                </a:lnTo>
                <a:lnTo>
                  <a:pt x="6726758" y="5355190"/>
                </a:lnTo>
                <a:lnTo>
                  <a:pt x="6733974" y="5362690"/>
                </a:lnTo>
                <a:lnTo>
                  <a:pt x="6726758" y="5376189"/>
                </a:lnTo>
                <a:lnTo>
                  <a:pt x="6723871" y="5388188"/>
                </a:lnTo>
                <a:lnTo>
                  <a:pt x="6715213" y="5389689"/>
                </a:lnTo>
                <a:lnTo>
                  <a:pt x="6706553" y="5389689"/>
                </a:lnTo>
                <a:lnTo>
                  <a:pt x="6706553" y="5383689"/>
                </a:lnTo>
                <a:lnTo>
                  <a:pt x="6703667" y="5377689"/>
                </a:lnTo>
                <a:lnTo>
                  <a:pt x="6703667" y="5373189"/>
                </a:lnTo>
                <a:lnTo>
                  <a:pt x="6703667" y="5368690"/>
                </a:lnTo>
                <a:lnTo>
                  <a:pt x="6702224" y="5365690"/>
                </a:lnTo>
                <a:lnTo>
                  <a:pt x="6682019" y="5337191"/>
                </a:lnTo>
                <a:lnTo>
                  <a:pt x="6658929" y="5313192"/>
                </a:lnTo>
                <a:lnTo>
                  <a:pt x="6631508" y="5290694"/>
                </a:lnTo>
                <a:lnTo>
                  <a:pt x="6621406" y="5284694"/>
                </a:lnTo>
                <a:lnTo>
                  <a:pt x="6612747" y="5278695"/>
                </a:lnTo>
                <a:lnTo>
                  <a:pt x="6605531" y="5274195"/>
                </a:lnTo>
                <a:lnTo>
                  <a:pt x="6599758" y="5271195"/>
                </a:lnTo>
                <a:lnTo>
                  <a:pt x="6592543" y="5271195"/>
                </a:lnTo>
                <a:lnTo>
                  <a:pt x="6630065" y="5316192"/>
                </a:lnTo>
                <a:lnTo>
                  <a:pt x="6625735" y="5316192"/>
                </a:lnTo>
                <a:lnTo>
                  <a:pt x="6619963" y="5316192"/>
                </a:lnTo>
                <a:lnTo>
                  <a:pt x="6615633" y="5314693"/>
                </a:lnTo>
                <a:lnTo>
                  <a:pt x="6569452" y="5292193"/>
                </a:lnTo>
                <a:lnTo>
                  <a:pt x="6565122" y="5290694"/>
                </a:lnTo>
                <a:lnTo>
                  <a:pt x="6560793" y="5290694"/>
                </a:lnTo>
                <a:lnTo>
                  <a:pt x="6555020" y="5292193"/>
                </a:lnTo>
                <a:lnTo>
                  <a:pt x="6547803" y="5293694"/>
                </a:lnTo>
                <a:lnTo>
                  <a:pt x="6549247" y="5298193"/>
                </a:lnTo>
                <a:lnTo>
                  <a:pt x="6549247" y="5302693"/>
                </a:lnTo>
                <a:lnTo>
                  <a:pt x="6552133" y="5305693"/>
                </a:lnTo>
                <a:lnTo>
                  <a:pt x="6553577" y="5310192"/>
                </a:lnTo>
                <a:lnTo>
                  <a:pt x="6557907" y="5314693"/>
                </a:lnTo>
                <a:lnTo>
                  <a:pt x="6560793" y="5316192"/>
                </a:lnTo>
                <a:lnTo>
                  <a:pt x="6565122" y="5320692"/>
                </a:lnTo>
                <a:lnTo>
                  <a:pt x="6566565" y="5325192"/>
                </a:lnTo>
                <a:lnTo>
                  <a:pt x="6569452" y="5328191"/>
                </a:lnTo>
                <a:lnTo>
                  <a:pt x="6575225" y="5344691"/>
                </a:lnTo>
                <a:lnTo>
                  <a:pt x="6582440" y="5356690"/>
                </a:lnTo>
                <a:lnTo>
                  <a:pt x="6593985" y="5367189"/>
                </a:lnTo>
                <a:lnTo>
                  <a:pt x="6608417" y="5376189"/>
                </a:lnTo>
                <a:lnTo>
                  <a:pt x="6614190" y="5382188"/>
                </a:lnTo>
                <a:lnTo>
                  <a:pt x="6619963" y="5388188"/>
                </a:lnTo>
                <a:lnTo>
                  <a:pt x="6593985" y="5377689"/>
                </a:lnTo>
                <a:lnTo>
                  <a:pt x="6569452" y="5361190"/>
                </a:lnTo>
                <a:lnTo>
                  <a:pt x="6549247" y="5347691"/>
                </a:lnTo>
                <a:lnTo>
                  <a:pt x="6527599" y="5337191"/>
                </a:lnTo>
                <a:lnTo>
                  <a:pt x="6503065" y="5334191"/>
                </a:lnTo>
                <a:lnTo>
                  <a:pt x="6498735" y="5334191"/>
                </a:lnTo>
                <a:lnTo>
                  <a:pt x="6494407" y="5337191"/>
                </a:lnTo>
                <a:lnTo>
                  <a:pt x="6488634" y="5337191"/>
                </a:lnTo>
                <a:lnTo>
                  <a:pt x="6492963" y="5344691"/>
                </a:lnTo>
                <a:lnTo>
                  <a:pt x="6498735" y="5353691"/>
                </a:lnTo>
                <a:lnTo>
                  <a:pt x="6503065" y="5361190"/>
                </a:lnTo>
                <a:lnTo>
                  <a:pt x="6484304" y="5362690"/>
                </a:lnTo>
                <a:lnTo>
                  <a:pt x="6466986" y="5362690"/>
                </a:lnTo>
                <a:lnTo>
                  <a:pt x="6466986" y="5367189"/>
                </a:lnTo>
                <a:lnTo>
                  <a:pt x="6469872" y="5373189"/>
                </a:lnTo>
                <a:lnTo>
                  <a:pt x="6469872" y="5379189"/>
                </a:lnTo>
                <a:lnTo>
                  <a:pt x="6451111" y="5377689"/>
                </a:lnTo>
                <a:lnTo>
                  <a:pt x="6432349" y="5373189"/>
                </a:lnTo>
                <a:lnTo>
                  <a:pt x="6436679" y="5379189"/>
                </a:lnTo>
                <a:lnTo>
                  <a:pt x="6439566" y="5385188"/>
                </a:lnTo>
                <a:lnTo>
                  <a:pt x="6442452" y="5388188"/>
                </a:lnTo>
                <a:lnTo>
                  <a:pt x="6455441" y="5404688"/>
                </a:lnTo>
                <a:lnTo>
                  <a:pt x="6465543" y="5425686"/>
                </a:lnTo>
                <a:lnTo>
                  <a:pt x="6466986" y="5445185"/>
                </a:lnTo>
                <a:lnTo>
                  <a:pt x="6464099" y="5460184"/>
                </a:lnTo>
                <a:lnTo>
                  <a:pt x="6449667" y="5488683"/>
                </a:lnTo>
                <a:lnTo>
                  <a:pt x="6433793" y="5509682"/>
                </a:lnTo>
                <a:lnTo>
                  <a:pt x="6410703" y="5527681"/>
                </a:lnTo>
                <a:lnTo>
                  <a:pt x="6403486" y="5529180"/>
                </a:lnTo>
                <a:lnTo>
                  <a:pt x="6393384" y="5533680"/>
                </a:lnTo>
                <a:lnTo>
                  <a:pt x="6360191" y="5544179"/>
                </a:lnTo>
                <a:lnTo>
                  <a:pt x="6351531" y="5544179"/>
                </a:lnTo>
                <a:lnTo>
                  <a:pt x="6344316" y="5548680"/>
                </a:lnTo>
                <a:lnTo>
                  <a:pt x="6337100" y="5550179"/>
                </a:lnTo>
                <a:lnTo>
                  <a:pt x="6338543" y="5544179"/>
                </a:lnTo>
                <a:lnTo>
                  <a:pt x="6339986" y="5538180"/>
                </a:lnTo>
                <a:lnTo>
                  <a:pt x="6342873" y="5533680"/>
                </a:lnTo>
                <a:lnTo>
                  <a:pt x="6332771" y="5536680"/>
                </a:lnTo>
                <a:lnTo>
                  <a:pt x="6326998" y="5538180"/>
                </a:lnTo>
                <a:lnTo>
                  <a:pt x="6322668" y="5542680"/>
                </a:lnTo>
                <a:lnTo>
                  <a:pt x="6318339" y="5548680"/>
                </a:lnTo>
                <a:lnTo>
                  <a:pt x="6316895" y="5556179"/>
                </a:lnTo>
                <a:lnTo>
                  <a:pt x="6316895" y="5566679"/>
                </a:lnTo>
                <a:lnTo>
                  <a:pt x="6312566" y="5568178"/>
                </a:lnTo>
                <a:lnTo>
                  <a:pt x="6309680" y="5571178"/>
                </a:lnTo>
                <a:lnTo>
                  <a:pt x="6305350" y="5571178"/>
                </a:lnTo>
                <a:lnTo>
                  <a:pt x="6301021" y="5572678"/>
                </a:lnTo>
                <a:lnTo>
                  <a:pt x="6299577" y="5574178"/>
                </a:lnTo>
                <a:lnTo>
                  <a:pt x="6295248" y="5578678"/>
                </a:lnTo>
                <a:lnTo>
                  <a:pt x="6295248" y="5584678"/>
                </a:lnTo>
                <a:lnTo>
                  <a:pt x="6293805" y="5584678"/>
                </a:lnTo>
                <a:lnTo>
                  <a:pt x="6289475" y="5586177"/>
                </a:lnTo>
                <a:lnTo>
                  <a:pt x="6285145" y="5586177"/>
                </a:lnTo>
                <a:lnTo>
                  <a:pt x="6282259" y="5589177"/>
                </a:lnTo>
                <a:lnTo>
                  <a:pt x="6263498" y="5595177"/>
                </a:lnTo>
                <a:lnTo>
                  <a:pt x="6250509" y="5607176"/>
                </a:lnTo>
                <a:lnTo>
                  <a:pt x="6240407" y="5623675"/>
                </a:lnTo>
                <a:lnTo>
                  <a:pt x="6254839" y="5649174"/>
                </a:lnTo>
                <a:lnTo>
                  <a:pt x="6260612" y="5677672"/>
                </a:lnTo>
                <a:lnTo>
                  <a:pt x="6262055" y="5683672"/>
                </a:lnTo>
                <a:lnTo>
                  <a:pt x="6266385" y="5692672"/>
                </a:lnTo>
                <a:lnTo>
                  <a:pt x="6269271" y="5698671"/>
                </a:lnTo>
                <a:lnTo>
                  <a:pt x="6273600" y="5704671"/>
                </a:lnTo>
                <a:lnTo>
                  <a:pt x="6276487" y="5712170"/>
                </a:lnTo>
                <a:lnTo>
                  <a:pt x="6276487" y="5716670"/>
                </a:lnTo>
                <a:lnTo>
                  <a:pt x="6273600" y="5722670"/>
                </a:lnTo>
                <a:lnTo>
                  <a:pt x="6267827" y="5725670"/>
                </a:lnTo>
                <a:lnTo>
                  <a:pt x="6262055" y="5727169"/>
                </a:lnTo>
                <a:lnTo>
                  <a:pt x="6250509" y="5727169"/>
                </a:lnTo>
                <a:lnTo>
                  <a:pt x="6240407" y="5727169"/>
                </a:lnTo>
                <a:lnTo>
                  <a:pt x="6236077" y="5727169"/>
                </a:lnTo>
                <a:lnTo>
                  <a:pt x="6233191" y="5725670"/>
                </a:lnTo>
                <a:lnTo>
                  <a:pt x="6230305" y="5725670"/>
                </a:lnTo>
                <a:lnTo>
                  <a:pt x="6228862" y="5722670"/>
                </a:lnTo>
                <a:lnTo>
                  <a:pt x="6215873" y="5704671"/>
                </a:lnTo>
                <a:lnTo>
                  <a:pt x="6197112" y="5692672"/>
                </a:lnTo>
                <a:lnTo>
                  <a:pt x="6179794" y="5682172"/>
                </a:lnTo>
                <a:lnTo>
                  <a:pt x="6162475" y="5670172"/>
                </a:lnTo>
                <a:lnTo>
                  <a:pt x="6140827" y="5655173"/>
                </a:lnTo>
                <a:lnTo>
                  <a:pt x="6117737" y="5643174"/>
                </a:lnTo>
                <a:lnTo>
                  <a:pt x="6094646" y="5631175"/>
                </a:lnTo>
                <a:lnTo>
                  <a:pt x="6085987" y="5625175"/>
                </a:lnTo>
                <a:lnTo>
                  <a:pt x="6078771" y="5619175"/>
                </a:lnTo>
                <a:lnTo>
                  <a:pt x="6054237" y="5605676"/>
                </a:lnTo>
                <a:lnTo>
                  <a:pt x="6031146" y="5601176"/>
                </a:lnTo>
                <a:lnTo>
                  <a:pt x="6006613" y="5607176"/>
                </a:lnTo>
                <a:lnTo>
                  <a:pt x="6000840" y="5608676"/>
                </a:lnTo>
                <a:lnTo>
                  <a:pt x="5992181" y="5608676"/>
                </a:lnTo>
                <a:lnTo>
                  <a:pt x="5986408" y="5611676"/>
                </a:lnTo>
                <a:lnTo>
                  <a:pt x="5982078" y="5611676"/>
                </a:lnTo>
                <a:lnTo>
                  <a:pt x="5980635" y="5611676"/>
                </a:lnTo>
                <a:lnTo>
                  <a:pt x="5976305" y="5611676"/>
                </a:lnTo>
                <a:lnTo>
                  <a:pt x="5974863" y="5611676"/>
                </a:lnTo>
                <a:lnTo>
                  <a:pt x="5964760" y="5619175"/>
                </a:lnTo>
                <a:lnTo>
                  <a:pt x="5953215" y="5620676"/>
                </a:lnTo>
                <a:lnTo>
                  <a:pt x="5941669" y="5619175"/>
                </a:lnTo>
                <a:lnTo>
                  <a:pt x="5920022" y="5637174"/>
                </a:lnTo>
                <a:lnTo>
                  <a:pt x="5898373" y="5655173"/>
                </a:lnTo>
                <a:lnTo>
                  <a:pt x="5993623" y="5778166"/>
                </a:lnTo>
                <a:lnTo>
                  <a:pt x="5987851" y="5781166"/>
                </a:lnTo>
                <a:lnTo>
                  <a:pt x="5982078" y="5788666"/>
                </a:lnTo>
                <a:lnTo>
                  <a:pt x="5976305" y="5791666"/>
                </a:lnTo>
                <a:lnTo>
                  <a:pt x="5953215" y="5773667"/>
                </a:lnTo>
                <a:lnTo>
                  <a:pt x="5930123" y="5752668"/>
                </a:lnTo>
                <a:lnTo>
                  <a:pt x="5904147" y="5734669"/>
                </a:lnTo>
                <a:lnTo>
                  <a:pt x="5875283" y="5721169"/>
                </a:lnTo>
                <a:lnTo>
                  <a:pt x="5886829" y="5743669"/>
                </a:lnTo>
                <a:lnTo>
                  <a:pt x="5896931" y="5761668"/>
                </a:lnTo>
                <a:lnTo>
                  <a:pt x="5894045" y="5766167"/>
                </a:lnTo>
                <a:lnTo>
                  <a:pt x="5863737" y="5749668"/>
                </a:lnTo>
                <a:lnTo>
                  <a:pt x="5831987" y="5728670"/>
                </a:lnTo>
                <a:lnTo>
                  <a:pt x="5803124" y="5712170"/>
                </a:lnTo>
                <a:lnTo>
                  <a:pt x="5769931" y="5698671"/>
                </a:lnTo>
                <a:lnTo>
                  <a:pt x="5765601" y="5704671"/>
                </a:lnTo>
                <a:lnTo>
                  <a:pt x="5767045" y="5709170"/>
                </a:lnTo>
                <a:lnTo>
                  <a:pt x="5769931" y="5715170"/>
                </a:lnTo>
                <a:lnTo>
                  <a:pt x="5772817" y="5718170"/>
                </a:lnTo>
                <a:lnTo>
                  <a:pt x="5849305" y="5794666"/>
                </a:lnTo>
                <a:lnTo>
                  <a:pt x="5863737" y="5806665"/>
                </a:lnTo>
                <a:lnTo>
                  <a:pt x="5876727" y="5815665"/>
                </a:lnTo>
                <a:lnTo>
                  <a:pt x="5892601" y="5823164"/>
                </a:lnTo>
                <a:lnTo>
                  <a:pt x="5909919" y="5824664"/>
                </a:lnTo>
                <a:lnTo>
                  <a:pt x="5915692" y="5826164"/>
                </a:lnTo>
                <a:lnTo>
                  <a:pt x="5920022" y="5829163"/>
                </a:lnTo>
                <a:lnTo>
                  <a:pt x="5924351" y="5832163"/>
                </a:lnTo>
                <a:lnTo>
                  <a:pt x="5912805" y="5841163"/>
                </a:lnTo>
                <a:lnTo>
                  <a:pt x="5898373" y="5844163"/>
                </a:lnTo>
                <a:lnTo>
                  <a:pt x="5879613" y="5842663"/>
                </a:lnTo>
                <a:lnTo>
                  <a:pt x="5857965" y="5836663"/>
                </a:lnTo>
                <a:lnTo>
                  <a:pt x="5830545" y="5824664"/>
                </a:lnTo>
                <a:lnTo>
                  <a:pt x="5882499" y="5878661"/>
                </a:lnTo>
                <a:lnTo>
                  <a:pt x="5940227" y="5928158"/>
                </a:lnTo>
                <a:lnTo>
                  <a:pt x="5997953" y="5974656"/>
                </a:lnTo>
                <a:lnTo>
                  <a:pt x="6058567" y="6019653"/>
                </a:lnTo>
                <a:lnTo>
                  <a:pt x="6039805" y="6013654"/>
                </a:lnTo>
                <a:lnTo>
                  <a:pt x="6018158" y="6001654"/>
                </a:lnTo>
                <a:lnTo>
                  <a:pt x="5993623" y="5985155"/>
                </a:lnTo>
                <a:lnTo>
                  <a:pt x="5836317" y="5865161"/>
                </a:lnTo>
                <a:lnTo>
                  <a:pt x="5824772" y="5857662"/>
                </a:lnTo>
                <a:lnTo>
                  <a:pt x="5810341" y="5851663"/>
                </a:lnTo>
                <a:lnTo>
                  <a:pt x="5781477" y="5838163"/>
                </a:lnTo>
                <a:lnTo>
                  <a:pt x="5752613" y="5826164"/>
                </a:lnTo>
                <a:lnTo>
                  <a:pt x="5720863" y="5815665"/>
                </a:lnTo>
                <a:lnTo>
                  <a:pt x="5689113" y="5814164"/>
                </a:lnTo>
                <a:lnTo>
                  <a:pt x="5671795" y="5812665"/>
                </a:lnTo>
                <a:lnTo>
                  <a:pt x="5654477" y="5812665"/>
                </a:lnTo>
                <a:lnTo>
                  <a:pt x="5637159" y="5814164"/>
                </a:lnTo>
                <a:lnTo>
                  <a:pt x="5631387" y="5815665"/>
                </a:lnTo>
                <a:lnTo>
                  <a:pt x="5627057" y="5815665"/>
                </a:lnTo>
                <a:lnTo>
                  <a:pt x="5621283" y="5814164"/>
                </a:lnTo>
                <a:lnTo>
                  <a:pt x="5615511" y="5814164"/>
                </a:lnTo>
                <a:lnTo>
                  <a:pt x="5609738" y="5812665"/>
                </a:lnTo>
                <a:lnTo>
                  <a:pt x="5593863" y="5812665"/>
                </a:lnTo>
                <a:lnTo>
                  <a:pt x="5579432" y="5812665"/>
                </a:lnTo>
                <a:lnTo>
                  <a:pt x="5566443" y="5820164"/>
                </a:lnTo>
                <a:lnTo>
                  <a:pt x="5562113" y="5824664"/>
                </a:lnTo>
                <a:lnTo>
                  <a:pt x="5556341" y="5826164"/>
                </a:lnTo>
                <a:lnTo>
                  <a:pt x="5552011" y="5826164"/>
                </a:lnTo>
                <a:lnTo>
                  <a:pt x="5549125" y="5824664"/>
                </a:lnTo>
                <a:lnTo>
                  <a:pt x="5543352" y="5823164"/>
                </a:lnTo>
                <a:lnTo>
                  <a:pt x="5539023" y="5815665"/>
                </a:lnTo>
                <a:lnTo>
                  <a:pt x="5534693" y="5812665"/>
                </a:lnTo>
                <a:lnTo>
                  <a:pt x="5530364" y="5808165"/>
                </a:lnTo>
                <a:lnTo>
                  <a:pt x="5524591" y="5808165"/>
                </a:lnTo>
                <a:lnTo>
                  <a:pt x="5518819" y="5808165"/>
                </a:lnTo>
                <a:lnTo>
                  <a:pt x="5513045" y="5808165"/>
                </a:lnTo>
                <a:lnTo>
                  <a:pt x="5510159" y="5809665"/>
                </a:lnTo>
                <a:lnTo>
                  <a:pt x="5502943" y="5809665"/>
                </a:lnTo>
                <a:lnTo>
                  <a:pt x="5497171" y="5809665"/>
                </a:lnTo>
                <a:lnTo>
                  <a:pt x="5494284" y="5808165"/>
                </a:lnTo>
                <a:lnTo>
                  <a:pt x="5488511" y="5806665"/>
                </a:lnTo>
                <a:lnTo>
                  <a:pt x="5484182" y="5802165"/>
                </a:lnTo>
                <a:lnTo>
                  <a:pt x="5466864" y="5797666"/>
                </a:lnTo>
                <a:lnTo>
                  <a:pt x="5450989" y="5790166"/>
                </a:lnTo>
                <a:lnTo>
                  <a:pt x="5435114" y="5781166"/>
                </a:lnTo>
                <a:lnTo>
                  <a:pt x="5427897" y="5781166"/>
                </a:lnTo>
                <a:lnTo>
                  <a:pt x="5422125" y="5781166"/>
                </a:lnTo>
                <a:lnTo>
                  <a:pt x="5413466" y="5781166"/>
                </a:lnTo>
                <a:lnTo>
                  <a:pt x="5406251" y="5775166"/>
                </a:lnTo>
                <a:lnTo>
                  <a:pt x="5400478" y="5769167"/>
                </a:lnTo>
                <a:lnTo>
                  <a:pt x="5391819" y="5763167"/>
                </a:lnTo>
                <a:lnTo>
                  <a:pt x="5380273" y="5761668"/>
                </a:lnTo>
                <a:lnTo>
                  <a:pt x="5390375" y="5773667"/>
                </a:lnTo>
                <a:lnTo>
                  <a:pt x="5401921" y="5779667"/>
                </a:lnTo>
                <a:lnTo>
                  <a:pt x="5413466" y="5781166"/>
                </a:lnTo>
                <a:lnTo>
                  <a:pt x="5416353" y="5785666"/>
                </a:lnTo>
                <a:lnTo>
                  <a:pt x="5419239" y="5791666"/>
                </a:lnTo>
                <a:lnTo>
                  <a:pt x="5423569" y="5796165"/>
                </a:lnTo>
                <a:lnTo>
                  <a:pt x="5425011" y="5800666"/>
                </a:lnTo>
                <a:lnTo>
                  <a:pt x="5427897" y="5806665"/>
                </a:lnTo>
                <a:lnTo>
                  <a:pt x="5427897" y="5809665"/>
                </a:lnTo>
                <a:lnTo>
                  <a:pt x="5427897" y="5815665"/>
                </a:lnTo>
                <a:lnTo>
                  <a:pt x="5423569" y="5820164"/>
                </a:lnTo>
                <a:lnTo>
                  <a:pt x="5423569" y="5824664"/>
                </a:lnTo>
                <a:lnTo>
                  <a:pt x="5423569" y="5829163"/>
                </a:lnTo>
                <a:lnTo>
                  <a:pt x="5423569" y="5832163"/>
                </a:lnTo>
                <a:lnTo>
                  <a:pt x="5423569" y="5838163"/>
                </a:lnTo>
                <a:lnTo>
                  <a:pt x="5407693" y="5836663"/>
                </a:lnTo>
                <a:lnTo>
                  <a:pt x="5391819" y="5830664"/>
                </a:lnTo>
                <a:lnTo>
                  <a:pt x="5375943" y="5826164"/>
                </a:lnTo>
                <a:lnTo>
                  <a:pt x="5358625" y="5832163"/>
                </a:lnTo>
                <a:lnTo>
                  <a:pt x="5358625" y="5842663"/>
                </a:lnTo>
                <a:lnTo>
                  <a:pt x="5358625" y="5851663"/>
                </a:lnTo>
                <a:lnTo>
                  <a:pt x="5357183" y="5857662"/>
                </a:lnTo>
                <a:lnTo>
                  <a:pt x="5355739" y="5860662"/>
                </a:lnTo>
                <a:lnTo>
                  <a:pt x="5351410" y="5863662"/>
                </a:lnTo>
                <a:lnTo>
                  <a:pt x="5345637" y="5863662"/>
                </a:lnTo>
                <a:lnTo>
                  <a:pt x="5336978" y="5860662"/>
                </a:lnTo>
                <a:lnTo>
                  <a:pt x="5298011" y="5851663"/>
                </a:lnTo>
                <a:lnTo>
                  <a:pt x="5259047" y="5835163"/>
                </a:lnTo>
                <a:lnTo>
                  <a:pt x="5235955" y="5824664"/>
                </a:lnTo>
                <a:lnTo>
                  <a:pt x="5209979" y="5815665"/>
                </a:lnTo>
                <a:lnTo>
                  <a:pt x="5218637" y="5809665"/>
                </a:lnTo>
                <a:lnTo>
                  <a:pt x="5228739" y="5809665"/>
                </a:lnTo>
                <a:lnTo>
                  <a:pt x="5237399" y="5812665"/>
                </a:lnTo>
                <a:lnTo>
                  <a:pt x="5247501" y="5812665"/>
                </a:lnTo>
                <a:lnTo>
                  <a:pt x="5221524" y="5796165"/>
                </a:lnTo>
                <a:lnTo>
                  <a:pt x="5196989" y="5781166"/>
                </a:lnTo>
                <a:lnTo>
                  <a:pt x="5171012" y="5767667"/>
                </a:lnTo>
                <a:lnTo>
                  <a:pt x="5147921" y="5749668"/>
                </a:lnTo>
                <a:lnTo>
                  <a:pt x="5147921" y="5746669"/>
                </a:lnTo>
                <a:lnTo>
                  <a:pt x="5147921" y="5745168"/>
                </a:lnTo>
                <a:lnTo>
                  <a:pt x="5147921" y="5743669"/>
                </a:lnTo>
                <a:lnTo>
                  <a:pt x="5192660" y="5745168"/>
                </a:lnTo>
                <a:lnTo>
                  <a:pt x="5196989" y="5745168"/>
                </a:lnTo>
                <a:lnTo>
                  <a:pt x="5198433" y="5746669"/>
                </a:lnTo>
                <a:lnTo>
                  <a:pt x="5214307" y="5763167"/>
                </a:lnTo>
                <a:lnTo>
                  <a:pt x="5231625" y="5773667"/>
                </a:lnTo>
                <a:lnTo>
                  <a:pt x="5251830" y="5779667"/>
                </a:lnTo>
                <a:lnTo>
                  <a:pt x="5270592" y="5785666"/>
                </a:lnTo>
                <a:lnTo>
                  <a:pt x="5290797" y="5794666"/>
                </a:lnTo>
                <a:lnTo>
                  <a:pt x="5292239" y="5794666"/>
                </a:lnTo>
                <a:lnTo>
                  <a:pt x="5298011" y="5794666"/>
                </a:lnTo>
                <a:lnTo>
                  <a:pt x="5302341" y="5791666"/>
                </a:lnTo>
                <a:lnTo>
                  <a:pt x="5306671" y="5790166"/>
                </a:lnTo>
                <a:lnTo>
                  <a:pt x="5306671" y="5785666"/>
                </a:lnTo>
                <a:lnTo>
                  <a:pt x="5306671" y="5784166"/>
                </a:lnTo>
                <a:lnTo>
                  <a:pt x="5306671" y="5778166"/>
                </a:lnTo>
                <a:lnTo>
                  <a:pt x="5303785" y="5773667"/>
                </a:lnTo>
                <a:lnTo>
                  <a:pt x="5282137" y="5727169"/>
                </a:lnTo>
                <a:lnTo>
                  <a:pt x="5292239" y="5725670"/>
                </a:lnTo>
                <a:lnTo>
                  <a:pt x="5295125" y="5722670"/>
                </a:lnTo>
                <a:lnTo>
                  <a:pt x="5295125" y="5721169"/>
                </a:lnTo>
                <a:lnTo>
                  <a:pt x="5298011" y="5704671"/>
                </a:lnTo>
                <a:lnTo>
                  <a:pt x="5296569" y="5689672"/>
                </a:lnTo>
                <a:lnTo>
                  <a:pt x="5287910" y="5677672"/>
                </a:lnTo>
                <a:lnTo>
                  <a:pt x="5274921" y="5668673"/>
                </a:lnTo>
                <a:lnTo>
                  <a:pt x="5224410" y="5631175"/>
                </a:lnTo>
                <a:lnTo>
                  <a:pt x="5175342" y="5592177"/>
                </a:lnTo>
                <a:lnTo>
                  <a:pt x="5132047" y="5557679"/>
                </a:lnTo>
                <a:lnTo>
                  <a:pt x="5130603" y="5556179"/>
                </a:lnTo>
                <a:lnTo>
                  <a:pt x="5127717" y="5554679"/>
                </a:lnTo>
                <a:lnTo>
                  <a:pt x="5127717" y="5550179"/>
                </a:lnTo>
                <a:lnTo>
                  <a:pt x="5126274" y="5545680"/>
                </a:lnTo>
                <a:lnTo>
                  <a:pt x="5120501" y="5538180"/>
                </a:lnTo>
                <a:lnTo>
                  <a:pt x="5114729" y="5527681"/>
                </a:lnTo>
                <a:lnTo>
                  <a:pt x="5108956" y="5532180"/>
                </a:lnTo>
                <a:lnTo>
                  <a:pt x="5104626" y="5536680"/>
                </a:lnTo>
                <a:lnTo>
                  <a:pt x="5103183" y="5539680"/>
                </a:lnTo>
                <a:lnTo>
                  <a:pt x="5094524" y="5536680"/>
                </a:lnTo>
                <a:lnTo>
                  <a:pt x="5081535" y="5526180"/>
                </a:lnTo>
                <a:lnTo>
                  <a:pt x="5065661" y="5517181"/>
                </a:lnTo>
                <a:lnTo>
                  <a:pt x="5048343" y="5511181"/>
                </a:lnTo>
                <a:lnTo>
                  <a:pt x="5044013" y="5511181"/>
                </a:lnTo>
                <a:lnTo>
                  <a:pt x="5039683" y="5508181"/>
                </a:lnTo>
                <a:lnTo>
                  <a:pt x="5038239" y="5503682"/>
                </a:lnTo>
                <a:lnTo>
                  <a:pt x="5031025" y="5487183"/>
                </a:lnTo>
                <a:lnTo>
                  <a:pt x="5022365" y="5469184"/>
                </a:lnTo>
                <a:lnTo>
                  <a:pt x="5046899" y="5469184"/>
                </a:lnTo>
                <a:lnTo>
                  <a:pt x="5046899" y="5464684"/>
                </a:lnTo>
                <a:lnTo>
                  <a:pt x="5046899" y="5463184"/>
                </a:lnTo>
                <a:lnTo>
                  <a:pt x="5046899" y="5460184"/>
                </a:lnTo>
                <a:lnTo>
                  <a:pt x="5015149" y="5434686"/>
                </a:lnTo>
                <a:lnTo>
                  <a:pt x="4983399" y="5406187"/>
                </a:lnTo>
                <a:lnTo>
                  <a:pt x="4938661" y="5373189"/>
                </a:lnTo>
                <a:lnTo>
                  <a:pt x="4893922" y="5341691"/>
                </a:lnTo>
                <a:lnTo>
                  <a:pt x="4879490" y="5331191"/>
                </a:lnTo>
                <a:lnTo>
                  <a:pt x="4865059" y="5320692"/>
                </a:lnTo>
                <a:lnTo>
                  <a:pt x="4850627" y="5310192"/>
                </a:lnTo>
                <a:lnTo>
                  <a:pt x="4839081" y="5293694"/>
                </a:lnTo>
                <a:lnTo>
                  <a:pt x="4837639" y="5290694"/>
                </a:lnTo>
                <a:lnTo>
                  <a:pt x="4831865" y="5287694"/>
                </a:lnTo>
                <a:lnTo>
                  <a:pt x="4827536" y="5286194"/>
                </a:lnTo>
                <a:lnTo>
                  <a:pt x="4821763" y="5281695"/>
                </a:lnTo>
                <a:lnTo>
                  <a:pt x="4815991" y="5280194"/>
                </a:lnTo>
                <a:lnTo>
                  <a:pt x="4794343" y="5265195"/>
                </a:lnTo>
                <a:lnTo>
                  <a:pt x="4778467" y="5242697"/>
                </a:lnTo>
                <a:lnTo>
                  <a:pt x="4777025" y="5239697"/>
                </a:lnTo>
                <a:lnTo>
                  <a:pt x="4777025" y="5233697"/>
                </a:lnTo>
                <a:lnTo>
                  <a:pt x="4778467" y="5227698"/>
                </a:lnTo>
                <a:lnTo>
                  <a:pt x="4785684" y="5242697"/>
                </a:lnTo>
                <a:lnTo>
                  <a:pt x="4790013" y="5241196"/>
                </a:lnTo>
                <a:lnTo>
                  <a:pt x="4791457" y="5239697"/>
                </a:lnTo>
                <a:lnTo>
                  <a:pt x="4791457" y="5236697"/>
                </a:lnTo>
                <a:lnTo>
                  <a:pt x="4818877" y="5247196"/>
                </a:lnTo>
                <a:lnTo>
                  <a:pt x="4843411" y="5256196"/>
                </a:lnTo>
                <a:lnTo>
                  <a:pt x="4850627" y="5257696"/>
                </a:lnTo>
                <a:lnTo>
                  <a:pt x="4856399" y="5262195"/>
                </a:lnTo>
                <a:lnTo>
                  <a:pt x="4860729" y="5265195"/>
                </a:lnTo>
                <a:lnTo>
                  <a:pt x="4865059" y="5269695"/>
                </a:lnTo>
                <a:lnTo>
                  <a:pt x="4866502" y="5275695"/>
                </a:lnTo>
                <a:lnTo>
                  <a:pt x="4867945" y="5284694"/>
                </a:lnTo>
                <a:lnTo>
                  <a:pt x="4867945" y="5296694"/>
                </a:lnTo>
                <a:lnTo>
                  <a:pt x="4876604" y="5305693"/>
                </a:lnTo>
                <a:lnTo>
                  <a:pt x="4888149" y="5319192"/>
                </a:lnTo>
                <a:lnTo>
                  <a:pt x="4885263" y="5310192"/>
                </a:lnTo>
                <a:lnTo>
                  <a:pt x="4883820" y="5304193"/>
                </a:lnTo>
                <a:lnTo>
                  <a:pt x="4883820" y="5298193"/>
                </a:lnTo>
                <a:lnTo>
                  <a:pt x="4889593" y="5298193"/>
                </a:lnTo>
                <a:lnTo>
                  <a:pt x="4895365" y="5298193"/>
                </a:lnTo>
                <a:lnTo>
                  <a:pt x="4899695" y="5302693"/>
                </a:lnTo>
                <a:lnTo>
                  <a:pt x="4904025" y="5305693"/>
                </a:lnTo>
                <a:lnTo>
                  <a:pt x="4904025" y="5310192"/>
                </a:lnTo>
                <a:lnTo>
                  <a:pt x="4905467" y="5325192"/>
                </a:lnTo>
                <a:lnTo>
                  <a:pt x="4912683" y="5334191"/>
                </a:lnTo>
                <a:lnTo>
                  <a:pt x="4921343" y="5343191"/>
                </a:lnTo>
                <a:lnTo>
                  <a:pt x="4931445" y="5349190"/>
                </a:lnTo>
                <a:lnTo>
                  <a:pt x="4976183" y="5388188"/>
                </a:lnTo>
                <a:lnTo>
                  <a:pt x="5025251" y="5422687"/>
                </a:lnTo>
                <a:lnTo>
                  <a:pt x="5031025" y="5425686"/>
                </a:lnTo>
                <a:lnTo>
                  <a:pt x="5038239" y="5428686"/>
                </a:lnTo>
                <a:lnTo>
                  <a:pt x="5046701" y="5429942"/>
                </a:lnTo>
                <a:lnTo>
                  <a:pt x="5046899" y="5431686"/>
                </a:lnTo>
                <a:lnTo>
                  <a:pt x="5048343" y="5433186"/>
                </a:lnTo>
                <a:lnTo>
                  <a:pt x="5048343" y="5436185"/>
                </a:lnTo>
                <a:lnTo>
                  <a:pt x="5048343" y="5439185"/>
                </a:lnTo>
                <a:lnTo>
                  <a:pt x="5049785" y="5440686"/>
                </a:lnTo>
                <a:lnTo>
                  <a:pt x="5054115" y="5442185"/>
                </a:lnTo>
                <a:lnTo>
                  <a:pt x="5058444" y="5442185"/>
                </a:lnTo>
                <a:lnTo>
                  <a:pt x="5064217" y="5442185"/>
                </a:lnTo>
                <a:lnTo>
                  <a:pt x="5058444" y="5439185"/>
                </a:lnTo>
                <a:lnTo>
                  <a:pt x="5054115" y="5436185"/>
                </a:lnTo>
                <a:lnTo>
                  <a:pt x="5049785" y="5434686"/>
                </a:lnTo>
                <a:lnTo>
                  <a:pt x="5048343" y="5433186"/>
                </a:lnTo>
                <a:lnTo>
                  <a:pt x="5048343" y="5430186"/>
                </a:lnTo>
                <a:lnTo>
                  <a:pt x="5046701" y="5429942"/>
                </a:lnTo>
                <a:lnTo>
                  <a:pt x="5044085" y="5406830"/>
                </a:lnTo>
                <a:lnTo>
                  <a:pt x="5081535" y="5422687"/>
                </a:lnTo>
                <a:lnTo>
                  <a:pt x="5121944" y="5439185"/>
                </a:lnTo>
                <a:lnTo>
                  <a:pt x="5124831" y="5428686"/>
                </a:lnTo>
                <a:lnTo>
                  <a:pt x="5127717" y="5418186"/>
                </a:lnTo>
                <a:lnTo>
                  <a:pt x="5173899" y="5446685"/>
                </a:lnTo>
                <a:lnTo>
                  <a:pt x="5176785" y="5442185"/>
                </a:lnTo>
                <a:lnTo>
                  <a:pt x="5169569" y="5439185"/>
                </a:lnTo>
                <a:lnTo>
                  <a:pt x="5160911" y="5434686"/>
                </a:lnTo>
                <a:lnTo>
                  <a:pt x="5165239" y="5431686"/>
                </a:lnTo>
                <a:lnTo>
                  <a:pt x="5168125" y="5430186"/>
                </a:lnTo>
                <a:lnTo>
                  <a:pt x="5182557" y="5436185"/>
                </a:lnTo>
                <a:lnTo>
                  <a:pt x="5196989" y="5442185"/>
                </a:lnTo>
                <a:lnTo>
                  <a:pt x="5198433" y="5445185"/>
                </a:lnTo>
                <a:lnTo>
                  <a:pt x="5202762" y="5445185"/>
                </a:lnTo>
                <a:lnTo>
                  <a:pt x="5207092" y="5446685"/>
                </a:lnTo>
                <a:lnTo>
                  <a:pt x="5208535" y="5448185"/>
                </a:lnTo>
                <a:lnTo>
                  <a:pt x="5209979" y="5451185"/>
                </a:lnTo>
                <a:lnTo>
                  <a:pt x="5212865" y="5454184"/>
                </a:lnTo>
                <a:lnTo>
                  <a:pt x="5209979" y="5458685"/>
                </a:lnTo>
                <a:lnTo>
                  <a:pt x="5209979" y="5460184"/>
                </a:lnTo>
                <a:lnTo>
                  <a:pt x="5212865" y="5463184"/>
                </a:lnTo>
                <a:lnTo>
                  <a:pt x="5214307" y="5464684"/>
                </a:lnTo>
                <a:lnTo>
                  <a:pt x="5234512" y="5473684"/>
                </a:lnTo>
                <a:lnTo>
                  <a:pt x="5253273" y="5481183"/>
                </a:lnTo>
                <a:lnTo>
                  <a:pt x="5273478" y="5487183"/>
                </a:lnTo>
                <a:lnTo>
                  <a:pt x="5296569" y="5488683"/>
                </a:lnTo>
                <a:lnTo>
                  <a:pt x="5319660" y="5491683"/>
                </a:lnTo>
                <a:lnTo>
                  <a:pt x="5318216" y="5488683"/>
                </a:lnTo>
                <a:lnTo>
                  <a:pt x="5313887" y="5485683"/>
                </a:lnTo>
                <a:lnTo>
                  <a:pt x="5312443" y="5485683"/>
                </a:lnTo>
                <a:lnTo>
                  <a:pt x="5295125" y="5481183"/>
                </a:lnTo>
                <a:lnTo>
                  <a:pt x="5280693" y="5473684"/>
                </a:lnTo>
                <a:lnTo>
                  <a:pt x="5269148" y="5460184"/>
                </a:lnTo>
                <a:lnTo>
                  <a:pt x="5257603" y="5448185"/>
                </a:lnTo>
                <a:lnTo>
                  <a:pt x="5246057" y="5436185"/>
                </a:lnTo>
                <a:lnTo>
                  <a:pt x="5253273" y="5440686"/>
                </a:lnTo>
                <a:lnTo>
                  <a:pt x="5263375" y="5445185"/>
                </a:lnTo>
                <a:lnTo>
                  <a:pt x="5274921" y="5448185"/>
                </a:lnTo>
                <a:lnTo>
                  <a:pt x="5264819" y="5428686"/>
                </a:lnTo>
                <a:lnTo>
                  <a:pt x="5251830" y="5418186"/>
                </a:lnTo>
                <a:lnTo>
                  <a:pt x="5235955" y="5412187"/>
                </a:lnTo>
                <a:lnTo>
                  <a:pt x="5220080" y="5407688"/>
                </a:lnTo>
                <a:lnTo>
                  <a:pt x="5214307" y="5407688"/>
                </a:lnTo>
                <a:lnTo>
                  <a:pt x="5209979" y="5406187"/>
                </a:lnTo>
                <a:lnTo>
                  <a:pt x="5207092" y="5404688"/>
                </a:lnTo>
                <a:lnTo>
                  <a:pt x="5204205" y="5397188"/>
                </a:lnTo>
                <a:lnTo>
                  <a:pt x="5208535" y="5397188"/>
                </a:lnTo>
                <a:lnTo>
                  <a:pt x="5212865" y="5395688"/>
                </a:lnTo>
                <a:lnTo>
                  <a:pt x="5212865" y="5394188"/>
                </a:lnTo>
                <a:lnTo>
                  <a:pt x="5212865" y="5391188"/>
                </a:lnTo>
                <a:lnTo>
                  <a:pt x="5209979" y="5389689"/>
                </a:lnTo>
                <a:lnTo>
                  <a:pt x="5209979" y="5388188"/>
                </a:lnTo>
                <a:lnTo>
                  <a:pt x="5208535" y="5383689"/>
                </a:lnTo>
                <a:lnTo>
                  <a:pt x="5202762" y="5388188"/>
                </a:lnTo>
                <a:lnTo>
                  <a:pt x="5201319" y="5391188"/>
                </a:lnTo>
                <a:lnTo>
                  <a:pt x="5202762" y="5395688"/>
                </a:lnTo>
                <a:lnTo>
                  <a:pt x="5204205" y="5400187"/>
                </a:lnTo>
                <a:lnTo>
                  <a:pt x="5198433" y="5395688"/>
                </a:lnTo>
                <a:lnTo>
                  <a:pt x="5192660" y="5391188"/>
                </a:lnTo>
                <a:lnTo>
                  <a:pt x="5186887" y="5385188"/>
                </a:lnTo>
                <a:lnTo>
                  <a:pt x="5185444" y="5377689"/>
                </a:lnTo>
                <a:lnTo>
                  <a:pt x="5194103" y="5373189"/>
                </a:lnTo>
                <a:lnTo>
                  <a:pt x="5194103" y="5371690"/>
                </a:lnTo>
                <a:lnTo>
                  <a:pt x="5192660" y="5368690"/>
                </a:lnTo>
                <a:lnTo>
                  <a:pt x="5165239" y="5355190"/>
                </a:lnTo>
                <a:lnTo>
                  <a:pt x="5140706" y="5341691"/>
                </a:lnTo>
                <a:lnTo>
                  <a:pt x="5116171" y="5322192"/>
                </a:lnTo>
                <a:lnTo>
                  <a:pt x="5093081" y="5304193"/>
                </a:lnTo>
                <a:lnTo>
                  <a:pt x="5082979" y="5299694"/>
                </a:lnTo>
                <a:lnTo>
                  <a:pt x="5075763" y="5293694"/>
                </a:lnTo>
                <a:lnTo>
                  <a:pt x="5065661" y="5290694"/>
                </a:lnTo>
                <a:lnTo>
                  <a:pt x="5039683" y="5278695"/>
                </a:lnTo>
                <a:lnTo>
                  <a:pt x="5015149" y="5268195"/>
                </a:lnTo>
                <a:lnTo>
                  <a:pt x="4987729" y="5259195"/>
                </a:lnTo>
                <a:lnTo>
                  <a:pt x="4976183" y="5253196"/>
                </a:lnTo>
                <a:lnTo>
                  <a:pt x="4967525" y="5241196"/>
                </a:lnTo>
                <a:lnTo>
                  <a:pt x="4964638" y="5227698"/>
                </a:lnTo>
                <a:lnTo>
                  <a:pt x="4967525" y="5212698"/>
                </a:lnTo>
                <a:lnTo>
                  <a:pt x="4967525" y="5208198"/>
                </a:lnTo>
                <a:lnTo>
                  <a:pt x="4970411" y="5205198"/>
                </a:lnTo>
                <a:lnTo>
                  <a:pt x="4954535" y="5200699"/>
                </a:lnTo>
                <a:lnTo>
                  <a:pt x="4940103" y="5199199"/>
                </a:lnTo>
                <a:lnTo>
                  <a:pt x="4927115" y="5202199"/>
                </a:lnTo>
                <a:lnTo>
                  <a:pt x="4921343" y="5205198"/>
                </a:lnTo>
                <a:lnTo>
                  <a:pt x="4915570" y="5202199"/>
                </a:lnTo>
                <a:lnTo>
                  <a:pt x="4909797" y="5200699"/>
                </a:lnTo>
                <a:lnTo>
                  <a:pt x="4904025" y="5199199"/>
                </a:lnTo>
                <a:lnTo>
                  <a:pt x="4898252" y="5196199"/>
                </a:lnTo>
                <a:lnTo>
                  <a:pt x="4898252" y="5190199"/>
                </a:lnTo>
                <a:lnTo>
                  <a:pt x="4895365" y="5184200"/>
                </a:lnTo>
                <a:lnTo>
                  <a:pt x="4850627" y="5160201"/>
                </a:lnTo>
                <a:lnTo>
                  <a:pt x="4852070" y="5149702"/>
                </a:lnTo>
                <a:lnTo>
                  <a:pt x="4854957" y="5139202"/>
                </a:lnTo>
                <a:lnTo>
                  <a:pt x="4813104" y="5110704"/>
                </a:lnTo>
                <a:lnTo>
                  <a:pt x="4768366" y="5091205"/>
                </a:lnTo>
                <a:lnTo>
                  <a:pt x="4751048" y="5074706"/>
                </a:lnTo>
                <a:lnTo>
                  <a:pt x="4746718" y="5073206"/>
                </a:lnTo>
                <a:lnTo>
                  <a:pt x="4743831" y="5070206"/>
                </a:lnTo>
                <a:lnTo>
                  <a:pt x="4740945" y="5067206"/>
                </a:lnTo>
                <a:lnTo>
                  <a:pt x="4723627" y="5044708"/>
                </a:lnTo>
                <a:lnTo>
                  <a:pt x="4701979" y="5028208"/>
                </a:lnTo>
                <a:lnTo>
                  <a:pt x="4678889" y="5011710"/>
                </a:lnTo>
                <a:lnTo>
                  <a:pt x="4655798" y="4998210"/>
                </a:lnTo>
                <a:lnTo>
                  <a:pt x="4606730" y="4963712"/>
                </a:lnTo>
                <a:lnTo>
                  <a:pt x="4557662" y="4930714"/>
                </a:lnTo>
                <a:lnTo>
                  <a:pt x="4541787" y="4921715"/>
                </a:lnTo>
                <a:lnTo>
                  <a:pt x="4524469" y="4914215"/>
                </a:lnTo>
                <a:lnTo>
                  <a:pt x="4434991" y="4867718"/>
                </a:lnTo>
                <a:lnTo>
                  <a:pt x="4380151" y="4845219"/>
                </a:lnTo>
                <a:lnTo>
                  <a:pt x="4375821" y="4843719"/>
                </a:lnTo>
                <a:lnTo>
                  <a:pt x="4368605" y="4843719"/>
                </a:lnTo>
                <a:lnTo>
                  <a:pt x="4359946" y="4843719"/>
                </a:lnTo>
                <a:lnTo>
                  <a:pt x="4365719" y="4851218"/>
                </a:lnTo>
                <a:lnTo>
                  <a:pt x="4374378" y="4857218"/>
                </a:lnTo>
                <a:lnTo>
                  <a:pt x="4380151" y="4861718"/>
                </a:lnTo>
                <a:lnTo>
                  <a:pt x="4387367" y="4866217"/>
                </a:lnTo>
                <a:lnTo>
                  <a:pt x="4409014" y="4879717"/>
                </a:lnTo>
                <a:lnTo>
                  <a:pt x="4430663" y="4891716"/>
                </a:lnTo>
                <a:lnTo>
                  <a:pt x="4455196" y="4908215"/>
                </a:lnTo>
                <a:lnTo>
                  <a:pt x="4476844" y="4926214"/>
                </a:lnTo>
                <a:lnTo>
                  <a:pt x="4501377" y="4944213"/>
                </a:lnTo>
                <a:lnTo>
                  <a:pt x="4524469" y="4957713"/>
                </a:lnTo>
                <a:lnTo>
                  <a:pt x="4549003" y="4965212"/>
                </a:lnTo>
                <a:lnTo>
                  <a:pt x="4563435" y="4971211"/>
                </a:lnTo>
                <a:lnTo>
                  <a:pt x="4576423" y="4978712"/>
                </a:lnTo>
                <a:lnTo>
                  <a:pt x="4589412" y="4987711"/>
                </a:lnTo>
                <a:lnTo>
                  <a:pt x="4589412" y="4989210"/>
                </a:lnTo>
                <a:lnTo>
                  <a:pt x="4586525" y="4992210"/>
                </a:lnTo>
                <a:lnTo>
                  <a:pt x="4557662" y="4984711"/>
                </a:lnTo>
                <a:lnTo>
                  <a:pt x="4530241" y="4977211"/>
                </a:lnTo>
                <a:lnTo>
                  <a:pt x="4504264" y="4965212"/>
                </a:lnTo>
                <a:lnTo>
                  <a:pt x="4482617" y="4944213"/>
                </a:lnTo>
                <a:lnTo>
                  <a:pt x="4479731" y="4942714"/>
                </a:lnTo>
                <a:lnTo>
                  <a:pt x="4475401" y="4938213"/>
                </a:lnTo>
                <a:lnTo>
                  <a:pt x="4469627" y="4938213"/>
                </a:lnTo>
                <a:lnTo>
                  <a:pt x="4455196" y="4936714"/>
                </a:lnTo>
                <a:lnTo>
                  <a:pt x="4446537" y="4930714"/>
                </a:lnTo>
                <a:lnTo>
                  <a:pt x="4436435" y="4920214"/>
                </a:lnTo>
                <a:lnTo>
                  <a:pt x="4432105" y="4918715"/>
                </a:lnTo>
                <a:lnTo>
                  <a:pt x="4427776" y="4914215"/>
                </a:lnTo>
                <a:lnTo>
                  <a:pt x="4424889" y="4914215"/>
                </a:lnTo>
                <a:lnTo>
                  <a:pt x="4422003" y="4914215"/>
                </a:lnTo>
                <a:lnTo>
                  <a:pt x="4416231" y="4915715"/>
                </a:lnTo>
                <a:lnTo>
                  <a:pt x="4410458" y="4915715"/>
                </a:lnTo>
                <a:lnTo>
                  <a:pt x="4407571" y="4914215"/>
                </a:lnTo>
                <a:lnTo>
                  <a:pt x="4403241" y="4912715"/>
                </a:lnTo>
                <a:lnTo>
                  <a:pt x="4398913" y="4908215"/>
                </a:lnTo>
                <a:lnTo>
                  <a:pt x="4394583" y="4906716"/>
                </a:lnTo>
                <a:lnTo>
                  <a:pt x="4391696" y="4902215"/>
                </a:lnTo>
                <a:lnTo>
                  <a:pt x="4385923" y="4896216"/>
                </a:lnTo>
                <a:lnTo>
                  <a:pt x="4381595" y="4890216"/>
                </a:lnTo>
                <a:lnTo>
                  <a:pt x="4375821" y="4885717"/>
                </a:lnTo>
                <a:lnTo>
                  <a:pt x="4364276" y="4875217"/>
                </a:lnTo>
                <a:lnTo>
                  <a:pt x="4354173" y="4878217"/>
                </a:lnTo>
                <a:lnTo>
                  <a:pt x="4344071" y="4890216"/>
                </a:lnTo>
                <a:lnTo>
                  <a:pt x="4306821" y="4870858"/>
                </a:lnTo>
                <a:lnTo>
                  <a:pt x="4300670" y="4868728"/>
                </a:lnTo>
                <a:lnTo>
                  <a:pt x="4283352" y="4859728"/>
                </a:lnTo>
                <a:lnTo>
                  <a:pt x="4263147" y="4852229"/>
                </a:lnTo>
                <a:lnTo>
                  <a:pt x="4242943" y="4843230"/>
                </a:lnTo>
                <a:lnTo>
                  <a:pt x="4225625" y="4834230"/>
                </a:lnTo>
                <a:lnTo>
                  <a:pt x="4208307" y="4820730"/>
                </a:lnTo>
                <a:lnTo>
                  <a:pt x="4158530" y="4787679"/>
                </a:lnTo>
                <a:lnTo>
                  <a:pt x="4156459" y="4786722"/>
                </a:lnTo>
                <a:lnTo>
                  <a:pt x="4156202" y="4786545"/>
                </a:lnTo>
                <a:lnTo>
                  <a:pt x="4153466" y="4792233"/>
                </a:lnTo>
                <a:lnTo>
                  <a:pt x="4152023" y="4796732"/>
                </a:lnTo>
                <a:lnTo>
                  <a:pt x="4152023" y="4801232"/>
                </a:lnTo>
                <a:lnTo>
                  <a:pt x="4153466" y="4805731"/>
                </a:lnTo>
                <a:lnTo>
                  <a:pt x="4156352" y="4807232"/>
                </a:lnTo>
                <a:lnTo>
                  <a:pt x="4159239" y="4808731"/>
                </a:lnTo>
                <a:lnTo>
                  <a:pt x="4163569" y="4811731"/>
                </a:lnTo>
                <a:lnTo>
                  <a:pt x="4173670" y="4814731"/>
                </a:lnTo>
                <a:lnTo>
                  <a:pt x="4183773" y="4820730"/>
                </a:lnTo>
                <a:lnTo>
                  <a:pt x="4190989" y="4825231"/>
                </a:lnTo>
                <a:lnTo>
                  <a:pt x="4201091" y="4831230"/>
                </a:lnTo>
                <a:lnTo>
                  <a:pt x="4208307" y="4837230"/>
                </a:lnTo>
                <a:lnTo>
                  <a:pt x="4216965" y="4843230"/>
                </a:lnTo>
                <a:lnTo>
                  <a:pt x="4290568" y="4888227"/>
                </a:lnTo>
                <a:lnTo>
                  <a:pt x="4296341" y="4889727"/>
                </a:lnTo>
                <a:lnTo>
                  <a:pt x="4300670" y="4892726"/>
                </a:lnTo>
                <a:lnTo>
                  <a:pt x="4306443" y="4897227"/>
                </a:lnTo>
                <a:lnTo>
                  <a:pt x="4310773" y="4900226"/>
                </a:lnTo>
                <a:lnTo>
                  <a:pt x="4312215" y="4906226"/>
                </a:lnTo>
                <a:lnTo>
                  <a:pt x="4313659" y="4912226"/>
                </a:lnTo>
                <a:lnTo>
                  <a:pt x="4316545" y="4916725"/>
                </a:lnTo>
                <a:lnTo>
                  <a:pt x="4317988" y="4921225"/>
                </a:lnTo>
                <a:lnTo>
                  <a:pt x="4322318" y="4925725"/>
                </a:lnTo>
                <a:lnTo>
                  <a:pt x="4325205" y="4927225"/>
                </a:lnTo>
                <a:lnTo>
                  <a:pt x="4338193" y="4937724"/>
                </a:lnTo>
                <a:lnTo>
                  <a:pt x="4346851" y="4949723"/>
                </a:lnTo>
                <a:lnTo>
                  <a:pt x="4352625" y="4963223"/>
                </a:lnTo>
                <a:lnTo>
                  <a:pt x="4346851" y="4972222"/>
                </a:lnTo>
                <a:lnTo>
                  <a:pt x="4343965" y="4981222"/>
                </a:lnTo>
                <a:lnTo>
                  <a:pt x="4338193" y="4990221"/>
                </a:lnTo>
                <a:lnTo>
                  <a:pt x="4329533" y="4996221"/>
                </a:lnTo>
                <a:lnTo>
                  <a:pt x="4316545" y="4996221"/>
                </a:lnTo>
                <a:lnTo>
                  <a:pt x="4329533" y="5009720"/>
                </a:lnTo>
                <a:lnTo>
                  <a:pt x="4338193" y="5026219"/>
                </a:lnTo>
                <a:lnTo>
                  <a:pt x="4345409" y="5044218"/>
                </a:lnTo>
                <a:lnTo>
                  <a:pt x="4352625" y="5063717"/>
                </a:lnTo>
                <a:lnTo>
                  <a:pt x="4292011" y="5029219"/>
                </a:lnTo>
                <a:lnTo>
                  <a:pt x="4229955" y="4994721"/>
                </a:lnTo>
                <a:lnTo>
                  <a:pt x="4234284" y="5003720"/>
                </a:lnTo>
                <a:lnTo>
                  <a:pt x="4240057" y="5012720"/>
                </a:lnTo>
                <a:lnTo>
                  <a:pt x="4242943" y="5023220"/>
                </a:lnTo>
                <a:lnTo>
                  <a:pt x="4241500" y="5032219"/>
                </a:lnTo>
                <a:lnTo>
                  <a:pt x="4234284" y="5035219"/>
                </a:lnTo>
                <a:lnTo>
                  <a:pt x="4224182" y="5035219"/>
                </a:lnTo>
                <a:lnTo>
                  <a:pt x="4235727" y="5059218"/>
                </a:lnTo>
                <a:lnTo>
                  <a:pt x="4250159" y="5077217"/>
                </a:lnTo>
                <a:lnTo>
                  <a:pt x="4267477" y="5095216"/>
                </a:lnTo>
                <a:lnTo>
                  <a:pt x="4280465" y="5116214"/>
                </a:lnTo>
                <a:lnTo>
                  <a:pt x="4286238" y="5135713"/>
                </a:lnTo>
                <a:lnTo>
                  <a:pt x="4283352" y="5161212"/>
                </a:lnTo>
                <a:lnTo>
                  <a:pt x="4274693" y="5158212"/>
                </a:lnTo>
                <a:lnTo>
                  <a:pt x="4268920" y="5155212"/>
                </a:lnTo>
                <a:lnTo>
                  <a:pt x="4264591" y="5150712"/>
                </a:lnTo>
                <a:lnTo>
                  <a:pt x="4261705" y="5144712"/>
                </a:lnTo>
                <a:lnTo>
                  <a:pt x="4258818" y="5138713"/>
                </a:lnTo>
                <a:lnTo>
                  <a:pt x="4258818" y="5132713"/>
                </a:lnTo>
                <a:lnTo>
                  <a:pt x="4257375" y="5126713"/>
                </a:lnTo>
                <a:lnTo>
                  <a:pt x="4253045" y="5120714"/>
                </a:lnTo>
                <a:lnTo>
                  <a:pt x="4250159" y="5117714"/>
                </a:lnTo>
                <a:lnTo>
                  <a:pt x="4242943" y="5113215"/>
                </a:lnTo>
                <a:lnTo>
                  <a:pt x="4222739" y="5098215"/>
                </a:lnTo>
                <a:lnTo>
                  <a:pt x="4198205" y="5078716"/>
                </a:lnTo>
                <a:lnTo>
                  <a:pt x="4175114" y="5063717"/>
                </a:lnTo>
                <a:lnTo>
                  <a:pt x="4149137" y="5053218"/>
                </a:lnTo>
                <a:lnTo>
                  <a:pt x="4146250" y="5050218"/>
                </a:lnTo>
                <a:lnTo>
                  <a:pt x="4141920" y="5047218"/>
                </a:lnTo>
                <a:lnTo>
                  <a:pt x="4140478" y="5042718"/>
                </a:lnTo>
                <a:lnTo>
                  <a:pt x="4134705" y="5038219"/>
                </a:lnTo>
                <a:lnTo>
                  <a:pt x="4130375" y="5036718"/>
                </a:lnTo>
                <a:lnTo>
                  <a:pt x="4126046" y="5035219"/>
                </a:lnTo>
                <a:lnTo>
                  <a:pt x="4108728" y="5026219"/>
                </a:lnTo>
                <a:lnTo>
                  <a:pt x="4095739" y="5014220"/>
                </a:lnTo>
                <a:lnTo>
                  <a:pt x="4081307" y="5003720"/>
                </a:lnTo>
                <a:lnTo>
                  <a:pt x="4063989" y="4990221"/>
                </a:lnTo>
                <a:lnTo>
                  <a:pt x="4048114" y="4978222"/>
                </a:lnTo>
                <a:lnTo>
                  <a:pt x="4032239" y="4963223"/>
                </a:lnTo>
                <a:lnTo>
                  <a:pt x="4013478" y="4957223"/>
                </a:lnTo>
                <a:lnTo>
                  <a:pt x="4007705" y="4955723"/>
                </a:lnTo>
                <a:lnTo>
                  <a:pt x="4001933" y="4952723"/>
                </a:lnTo>
                <a:lnTo>
                  <a:pt x="3994716" y="4951224"/>
                </a:lnTo>
                <a:lnTo>
                  <a:pt x="3991830" y="4949723"/>
                </a:lnTo>
                <a:lnTo>
                  <a:pt x="3986057" y="4945224"/>
                </a:lnTo>
                <a:lnTo>
                  <a:pt x="3983171" y="4939224"/>
                </a:lnTo>
                <a:lnTo>
                  <a:pt x="3981728" y="4931724"/>
                </a:lnTo>
                <a:lnTo>
                  <a:pt x="3970183" y="4927225"/>
                </a:lnTo>
                <a:lnTo>
                  <a:pt x="3961523" y="4916725"/>
                </a:lnTo>
                <a:lnTo>
                  <a:pt x="3955751" y="4906226"/>
                </a:lnTo>
                <a:lnTo>
                  <a:pt x="3947092" y="4898726"/>
                </a:lnTo>
                <a:lnTo>
                  <a:pt x="3932660" y="4897227"/>
                </a:lnTo>
                <a:lnTo>
                  <a:pt x="3928330" y="4894227"/>
                </a:lnTo>
                <a:lnTo>
                  <a:pt x="3922557" y="4889727"/>
                </a:lnTo>
                <a:lnTo>
                  <a:pt x="3916785" y="4883727"/>
                </a:lnTo>
                <a:lnTo>
                  <a:pt x="3911012" y="4880727"/>
                </a:lnTo>
                <a:lnTo>
                  <a:pt x="3905239" y="4876228"/>
                </a:lnTo>
                <a:lnTo>
                  <a:pt x="3899467" y="4874727"/>
                </a:lnTo>
                <a:lnTo>
                  <a:pt x="3893694" y="4874727"/>
                </a:lnTo>
                <a:lnTo>
                  <a:pt x="3887921" y="4876228"/>
                </a:lnTo>
                <a:lnTo>
                  <a:pt x="3882148" y="4882227"/>
                </a:lnTo>
                <a:lnTo>
                  <a:pt x="3889365" y="4888227"/>
                </a:lnTo>
                <a:lnTo>
                  <a:pt x="3895137" y="4892726"/>
                </a:lnTo>
                <a:lnTo>
                  <a:pt x="3903797" y="4897227"/>
                </a:lnTo>
                <a:lnTo>
                  <a:pt x="3932660" y="4915226"/>
                </a:lnTo>
                <a:lnTo>
                  <a:pt x="3958637" y="4937724"/>
                </a:lnTo>
                <a:lnTo>
                  <a:pt x="3986057" y="4960223"/>
                </a:lnTo>
                <a:lnTo>
                  <a:pt x="4036569" y="4996221"/>
                </a:lnTo>
                <a:lnTo>
                  <a:pt x="4048114" y="5002221"/>
                </a:lnTo>
                <a:lnTo>
                  <a:pt x="4058216" y="5009720"/>
                </a:lnTo>
                <a:lnTo>
                  <a:pt x="4068319" y="5018719"/>
                </a:lnTo>
                <a:lnTo>
                  <a:pt x="4076978" y="5029219"/>
                </a:lnTo>
                <a:lnTo>
                  <a:pt x="4087079" y="5036718"/>
                </a:lnTo>
                <a:lnTo>
                  <a:pt x="4102955" y="5038219"/>
                </a:lnTo>
                <a:lnTo>
                  <a:pt x="4097182" y="5042718"/>
                </a:lnTo>
                <a:lnTo>
                  <a:pt x="4091409" y="5047218"/>
                </a:lnTo>
                <a:lnTo>
                  <a:pt x="4085637" y="5048718"/>
                </a:lnTo>
                <a:lnTo>
                  <a:pt x="4079864" y="5047218"/>
                </a:lnTo>
                <a:lnTo>
                  <a:pt x="4074091" y="5042718"/>
                </a:lnTo>
                <a:lnTo>
                  <a:pt x="4059660" y="5032219"/>
                </a:lnTo>
                <a:lnTo>
                  <a:pt x="4043784" y="5023220"/>
                </a:lnTo>
                <a:lnTo>
                  <a:pt x="4032239" y="5008220"/>
                </a:lnTo>
                <a:lnTo>
                  <a:pt x="4030796" y="5006720"/>
                </a:lnTo>
                <a:lnTo>
                  <a:pt x="4027910" y="5002221"/>
                </a:lnTo>
                <a:lnTo>
                  <a:pt x="4026466" y="5002221"/>
                </a:lnTo>
                <a:lnTo>
                  <a:pt x="4007705" y="4996221"/>
                </a:lnTo>
                <a:lnTo>
                  <a:pt x="3988943" y="4985721"/>
                </a:lnTo>
                <a:lnTo>
                  <a:pt x="3975955" y="4972222"/>
                </a:lnTo>
                <a:lnTo>
                  <a:pt x="3960080" y="4960223"/>
                </a:lnTo>
                <a:lnTo>
                  <a:pt x="3913898" y="4927225"/>
                </a:lnTo>
                <a:lnTo>
                  <a:pt x="3867717" y="4894227"/>
                </a:lnTo>
                <a:lnTo>
                  <a:pt x="3861944" y="4892726"/>
                </a:lnTo>
                <a:lnTo>
                  <a:pt x="3854729" y="4889727"/>
                </a:lnTo>
                <a:lnTo>
                  <a:pt x="3847512" y="4889727"/>
                </a:lnTo>
                <a:lnTo>
                  <a:pt x="3866274" y="4909226"/>
                </a:lnTo>
                <a:lnTo>
                  <a:pt x="3895137" y="4939224"/>
                </a:lnTo>
                <a:lnTo>
                  <a:pt x="3898024" y="4940724"/>
                </a:lnTo>
                <a:lnTo>
                  <a:pt x="3898024" y="4943724"/>
                </a:lnTo>
                <a:lnTo>
                  <a:pt x="3899467" y="4945224"/>
                </a:lnTo>
                <a:lnTo>
                  <a:pt x="3911012" y="4949723"/>
                </a:lnTo>
                <a:lnTo>
                  <a:pt x="3921115" y="4960223"/>
                </a:lnTo>
                <a:lnTo>
                  <a:pt x="3931217" y="4969223"/>
                </a:lnTo>
                <a:lnTo>
                  <a:pt x="3941319" y="4978222"/>
                </a:lnTo>
                <a:lnTo>
                  <a:pt x="3964410" y="4991721"/>
                </a:lnTo>
                <a:lnTo>
                  <a:pt x="3987501" y="5009720"/>
                </a:lnTo>
                <a:lnTo>
                  <a:pt x="4035125" y="5041219"/>
                </a:lnTo>
                <a:lnTo>
                  <a:pt x="4101511" y="5092216"/>
                </a:lnTo>
                <a:lnTo>
                  <a:pt x="4097182" y="5092216"/>
                </a:lnTo>
                <a:lnTo>
                  <a:pt x="4091409" y="5092216"/>
                </a:lnTo>
                <a:lnTo>
                  <a:pt x="4085637" y="5093715"/>
                </a:lnTo>
                <a:lnTo>
                  <a:pt x="4091409" y="5098215"/>
                </a:lnTo>
                <a:lnTo>
                  <a:pt x="4097182" y="5101215"/>
                </a:lnTo>
                <a:lnTo>
                  <a:pt x="4101511" y="5104215"/>
                </a:lnTo>
                <a:lnTo>
                  <a:pt x="4104398" y="5107215"/>
                </a:lnTo>
                <a:lnTo>
                  <a:pt x="4087079" y="5107215"/>
                </a:lnTo>
                <a:lnTo>
                  <a:pt x="4071205" y="5101215"/>
                </a:lnTo>
                <a:lnTo>
                  <a:pt x="4036569" y="5077217"/>
                </a:lnTo>
                <a:lnTo>
                  <a:pt x="3999046" y="5053218"/>
                </a:lnTo>
                <a:lnTo>
                  <a:pt x="3965853" y="5026219"/>
                </a:lnTo>
                <a:lnTo>
                  <a:pt x="3942762" y="5009720"/>
                </a:lnTo>
                <a:lnTo>
                  <a:pt x="3919671" y="4996221"/>
                </a:lnTo>
                <a:lnTo>
                  <a:pt x="3898024" y="4979722"/>
                </a:lnTo>
                <a:lnTo>
                  <a:pt x="3895137" y="4979722"/>
                </a:lnTo>
                <a:lnTo>
                  <a:pt x="3892251" y="4979722"/>
                </a:lnTo>
                <a:lnTo>
                  <a:pt x="3886478" y="4981222"/>
                </a:lnTo>
                <a:lnTo>
                  <a:pt x="3895137" y="4991721"/>
                </a:lnTo>
                <a:lnTo>
                  <a:pt x="3908125" y="5002221"/>
                </a:lnTo>
                <a:lnTo>
                  <a:pt x="3954307" y="5042718"/>
                </a:lnTo>
                <a:lnTo>
                  <a:pt x="3974512" y="5057717"/>
                </a:lnTo>
                <a:lnTo>
                  <a:pt x="3994716" y="5069716"/>
                </a:lnTo>
                <a:lnTo>
                  <a:pt x="4007705" y="5075716"/>
                </a:lnTo>
                <a:lnTo>
                  <a:pt x="4016364" y="5083216"/>
                </a:lnTo>
                <a:lnTo>
                  <a:pt x="4026466" y="5092216"/>
                </a:lnTo>
                <a:lnTo>
                  <a:pt x="4030796" y="5105714"/>
                </a:lnTo>
                <a:lnTo>
                  <a:pt x="4032239" y="5110215"/>
                </a:lnTo>
                <a:lnTo>
                  <a:pt x="4036569" y="5111714"/>
                </a:lnTo>
                <a:lnTo>
                  <a:pt x="4042341" y="5116214"/>
                </a:lnTo>
                <a:lnTo>
                  <a:pt x="4052443" y="5122214"/>
                </a:lnTo>
                <a:lnTo>
                  <a:pt x="4063989" y="5128214"/>
                </a:lnTo>
                <a:lnTo>
                  <a:pt x="4088523" y="5140213"/>
                </a:lnTo>
                <a:lnTo>
                  <a:pt x="4113057" y="5156712"/>
                </a:lnTo>
                <a:lnTo>
                  <a:pt x="4134705" y="5174711"/>
                </a:lnTo>
                <a:lnTo>
                  <a:pt x="4157796" y="5192710"/>
                </a:lnTo>
                <a:lnTo>
                  <a:pt x="4173670" y="5203209"/>
                </a:lnTo>
                <a:lnTo>
                  <a:pt x="4192432" y="5215209"/>
                </a:lnTo>
                <a:lnTo>
                  <a:pt x="4189546" y="5195709"/>
                </a:lnTo>
                <a:lnTo>
                  <a:pt x="4185345" y="5179700"/>
                </a:lnTo>
                <a:lnTo>
                  <a:pt x="4198205" y="5183710"/>
                </a:lnTo>
                <a:lnTo>
                  <a:pt x="4208307" y="5192710"/>
                </a:lnTo>
                <a:lnTo>
                  <a:pt x="4219852" y="5203209"/>
                </a:lnTo>
                <a:lnTo>
                  <a:pt x="4222739" y="5207709"/>
                </a:lnTo>
                <a:lnTo>
                  <a:pt x="4225625" y="5210709"/>
                </a:lnTo>
                <a:lnTo>
                  <a:pt x="4229955" y="5213708"/>
                </a:lnTo>
                <a:lnTo>
                  <a:pt x="4234284" y="5215209"/>
                </a:lnTo>
                <a:lnTo>
                  <a:pt x="4240057" y="5218209"/>
                </a:lnTo>
                <a:lnTo>
                  <a:pt x="4245829" y="5215209"/>
                </a:lnTo>
                <a:lnTo>
                  <a:pt x="4250159" y="5218209"/>
                </a:lnTo>
                <a:lnTo>
                  <a:pt x="4255932" y="5219708"/>
                </a:lnTo>
                <a:lnTo>
                  <a:pt x="4261705" y="5224208"/>
                </a:lnTo>
                <a:lnTo>
                  <a:pt x="4264591" y="5227208"/>
                </a:lnTo>
                <a:lnTo>
                  <a:pt x="4270363" y="5233208"/>
                </a:lnTo>
                <a:lnTo>
                  <a:pt x="4279023" y="5239207"/>
                </a:lnTo>
                <a:lnTo>
                  <a:pt x="4284795" y="5248207"/>
                </a:lnTo>
                <a:lnTo>
                  <a:pt x="4280465" y="5254207"/>
                </a:lnTo>
                <a:lnTo>
                  <a:pt x="4274693" y="5260206"/>
                </a:lnTo>
                <a:lnTo>
                  <a:pt x="4251602" y="5278205"/>
                </a:lnTo>
                <a:lnTo>
                  <a:pt x="4228511" y="5299204"/>
                </a:lnTo>
                <a:lnTo>
                  <a:pt x="4209750" y="5309703"/>
                </a:lnTo>
                <a:lnTo>
                  <a:pt x="4192432" y="5312703"/>
                </a:lnTo>
                <a:lnTo>
                  <a:pt x="4173670" y="5309703"/>
                </a:lnTo>
                <a:lnTo>
                  <a:pt x="4159239" y="5305204"/>
                </a:lnTo>
                <a:lnTo>
                  <a:pt x="4147693" y="5302204"/>
                </a:lnTo>
                <a:lnTo>
                  <a:pt x="4141920" y="5300704"/>
                </a:lnTo>
                <a:lnTo>
                  <a:pt x="4137591" y="5300704"/>
                </a:lnTo>
                <a:lnTo>
                  <a:pt x="4134705" y="5296204"/>
                </a:lnTo>
                <a:lnTo>
                  <a:pt x="4115943" y="5284205"/>
                </a:lnTo>
                <a:lnTo>
                  <a:pt x="4097182" y="5278205"/>
                </a:lnTo>
                <a:lnTo>
                  <a:pt x="4075534" y="5272206"/>
                </a:lnTo>
                <a:lnTo>
                  <a:pt x="4074091" y="5272206"/>
                </a:lnTo>
                <a:lnTo>
                  <a:pt x="4069761" y="5272206"/>
                </a:lnTo>
                <a:lnTo>
                  <a:pt x="4069761" y="5270705"/>
                </a:lnTo>
                <a:lnTo>
                  <a:pt x="4063989" y="5260206"/>
                </a:lnTo>
                <a:lnTo>
                  <a:pt x="4055330" y="5252706"/>
                </a:lnTo>
                <a:lnTo>
                  <a:pt x="4048114" y="5248207"/>
                </a:lnTo>
                <a:lnTo>
                  <a:pt x="4036569" y="5243707"/>
                </a:lnTo>
                <a:lnTo>
                  <a:pt x="4027910" y="5237707"/>
                </a:lnTo>
                <a:lnTo>
                  <a:pt x="4020693" y="5246707"/>
                </a:lnTo>
                <a:lnTo>
                  <a:pt x="4014921" y="5252706"/>
                </a:lnTo>
                <a:lnTo>
                  <a:pt x="4004819" y="5264706"/>
                </a:lnTo>
                <a:lnTo>
                  <a:pt x="3993273" y="5266206"/>
                </a:lnTo>
                <a:lnTo>
                  <a:pt x="3977398" y="5260206"/>
                </a:lnTo>
                <a:lnTo>
                  <a:pt x="3947092" y="5236208"/>
                </a:lnTo>
                <a:lnTo>
                  <a:pt x="3913898" y="5209209"/>
                </a:lnTo>
                <a:lnTo>
                  <a:pt x="3908125" y="5203209"/>
                </a:lnTo>
                <a:lnTo>
                  <a:pt x="3899467" y="5198709"/>
                </a:lnTo>
                <a:lnTo>
                  <a:pt x="3893694" y="5192710"/>
                </a:lnTo>
                <a:lnTo>
                  <a:pt x="3883592" y="5185211"/>
                </a:lnTo>
                <a:lnTo>
                  <a:pt x="3886478" y="5195709"/>
                </a:lnTo>
                <a:lnTo>
                  <a:pt x="3886478" y="5201709"/>
                </a:lnTo>
                <a:lnTo>
                  <a:pt x="3886478" y="5204709"/>
                </a:lnTo>
                <a:lnTo>
                  <a:pt x="3887921" y="5209209"/>
                </a:lnTo>
                <a:lnTo>
                  <a:pt x="3886478" y="5213708"/>
                </a:lnTo>
                <a:lnTo>
                  <a:pt x="3876376" y="5219708"/>
                </a:lnTo>
                <a:lnTo>
                  <a:pt x="3872047" y="5230208"/>
                </a:lnTo>
                <a:lnTo>
                  <a:pt x="3872047" y="5239207"/>
                </a:lnTo>
                <a:lnTo>
                  <a:pt x="3872047" y="5248207"/>
                </a:lnTo>
                <a:lnTo>
                  <a:pt x="3871084" y="5249207"/>
                </a:lnTo>
                <a:lnTo>
                  <a:pt x="3866274" y="5246707"/>
                </a:lnTo>
                <a:lnTo>
                  <a:pt x="3860501" y="5243707"/>
                </a:lnTo>
                <a:lnTo>
                  <a:pt x="3853285" y="5239207"/>
                </a:lnTo>
                <a:lnTo>
                  <a:pt x="3856171" y="5246707"/>
                </a:lnTo>
                <a:lnTo>
                  <a:pt x="3860501" y="5252706"/>
                </a:lnTo>
                <a:lnTo>
                  <a:pt x="3864830" y="5252706"/>
                </a:lnTo>
                <a:lnTo>
                  <a:pt x="3867717" y="5252706"/>
                </a:lnTo>
                <a:lnTo>
                  <a:pt x="3871084" y="5249207"/>
                </a:lnTo>
                <a:lnTo>
                  <a:pt x="3871537" y="5249442"/>
                </a:lnTo>
                <a:lnTo>
                  <a:pt x="3867717" y="5258706"/>
                </a:lnTo>
                <a:lnTo>
                  <a:pt x="3861944" y="5266206"/>
                </a:lnTo>
                <a:lnTo>
                  <a:pt x="3854729" y="5276705"/>
                </a:lnTo>
                <a:lnTo>
                  <a:pt x="3817206" y="5252706"/>
                </a:lnTo>
                <a:lnTo>
                  <a:pt x="3784012" y="5230208"/>
                </a:lnTo>
                <a:lnTo>
                  <a:pt x="3750820" y="5207709"/>
                </a:lnTo>
                <a:lnTo>
                  <a:pt x="3717626" y="5186710"/>
                </a:lnTo>
                <a:lnTo>
                  <a:pt x="3682990" y="5170211"/>
                </a:lnTo>
                <a:lnTo>
                  <a:pt x="3633922" y="5146213"/>
                </a:lnTo>
                <a:lnTo>
                  <a:pt x="3628149" y="5144712"/>
                </a:lnTo>
                <a:lnTo>
                  <a:pt x="3622376" y="5141712"/>
                </a:lnTo>
                <a:lnTo>
                  <a:pt x="3613717" y="5141712"/>
                </a:lnTo>
                <a:lnTo>
                  <a:pt x="3618047" y="5150712"/>
                </a:lnTo>
                <a:lnTo>
                  <a:pt x="3622376" y="5156712"/>
                </a:lnTo>
                <a:lnTo>
                  <a:pt x="3625263" y="5161212"/>
                </a:lnTo>
                <a:lnTo>
                  <a:pt x="3632479" y="5164212"/>
                </a:lnTo>
                <a:lnTo>
                  <a:pt x="3638252" y="5168711"/>
                </a:lnTo>
                <a:lnTo>
                  <a:pt x="3644025" y="5170211"/>
                </a:lnTo>
                <a:lnTo>
                  <a:pt x="3646911" y="5173211"/>
                </a:lnTo>
                <a:lnTo>
                  <a:pt x="3652684" y="5174711"/>
                </a:lnTo>
                <a:lnTo>
                  <a:pt x="3657013" y="5179211"/>
                </a:lnTo>
                <a:lnTo>
                  <a:pt x="3661343" y="5183710"/>
                </a:lnTo>
                <a:lnTo>
                  <a:pt x="3662785" y="5186710"/>
                </a:lnTo>
                <a:lnTo>
                  <a:pt x="3665672" y="5189710"/>
                </a:lnTo>
                <a:lnTo>
                  <a:pt x="3667115" y="5189710"/>
                </a:lnTo>
                <a:lnTo>
                  <a:pt x="3674331" y="5189710"/>
                </a:lnTo>
                <a:lnTo>
                  <a:pt x="3678661" y="5192710"/>
                </a:lnTo>
                <a:lnTo>
                  <a:pt x="3682990" y="5195709"/>
                </a:lnTo>
                <a:lnTo>
                  <a:pt x="3685876" y="5198709"/>
                </a:lnTo>
                <a:lnTo>
                  <a:pt x="3688763" y="5204709"/>
                </a:lnTo>
                <a:lnTo>
                  <a:pt x="3693093" y="5209209"/>
                </a:lnTo>
                <a:lnTo>
                  <a:pt x="3694535" y="5215209"/>
                </a:lnTo>
                <a:lnTo>
                  <a:pt x="3688763" y="5210709"/>
                </a:lnTo>
                <a:lnTo>
                  <a:pt x="3680104" y="5207709"/>
                </a:lnTo>
                <a:lnTo>
                  <a:pt x="3672888" y="5203209"/>
                </a:lnTo>
                <a:lnTo>
                  <a:pt x="3674331" y="5209209"/>
                </a:lnTo>
                <a:lnTo>
                  <a:pt x="3677217" y="5213708"/>
                </a:lnTo>
                <a:lnTo>
                  <a:pt x="3680104" y="5218209"/>
                </a:lnTo>
                <a:lnTo>
                  <a:pt x="3682990" y="5221208"/>
                </a:lnTo>
                <a:lnTo>
                  <a:pt x="3685876" y="5224208"/>
                </a:lnTo>
                <a:lnTo>
                  <a:pt x="3792671" y="5305204"/>
                </a:lnTo>
                <a:lnTo>
                  <a:pt x="3795558" y="5306703"/>
                </a:lnTo>
                <a:lnTo>
                  <a:pt x="3799888" y="5306703"/>
                </a:lnTo>
                <a:lnTo>
                  <a:pt x="3805661" y="5309703"/>
                </a:lnTo>
                <a:lnTo>
                  <a:pt x="3807103" y="5311203"/>
                </a:lnTo>
                <a:lnTo>
                  <a:pt x="3811433" y="5311203"/>
                </a:lnTo>
                <a:lnTo>
                  <a:pt x="3811433" y="5312703"/>
                </a:lnTo>
                <a:lnTo>
                  <a:pt x="3812876" y="5318703"/>
                </a:lnTo>
                <a:lnTo>
                  <a:pt x="3815762" y="5323203"/>
                </a:lnTo>
                <a:lnTo>
                  <a:pt x="3820092" y="5324702"/>
                </a:lnTo>
                <a:lnTo>
                  <a:pt x="3822979" y="5327702"/>
                </a:lnTo>
                <a:lnTo>
                  <a:pt x="3827307" y="5329202"/>
                </a:lnTo>
                <a:lnTo>
                  <a:pt x="3831637" y="5329202"/>
                </a:lnTo>
                <a:lnTo>
                  <a:pt x="3834524" y="5330702"/>
                </a:lnTo>
                <a:lnTo>
                  <a:pt x="3844626" y="5336702"/>
                </a:lnTo>
                <a:lnTo>
                  <a:pt x="3854729" y="5347201"/>
                </a:lnTo>
                <a:lnTo>
                  <a:pt x="3861944" y="5356201"/>
                </a:lnTo>
                <a:lnTo>
                  <a:pt x="3853285" y="5351701"/>
                </a:lnTo>
                <a:lnTo>
                  <a:pt x="3843183" y="5347201"/>
                </a:lnTo>
                <a:lnTo>
                  <a:pt x="3838853" y="5345701"/>
                </a:lnTo>
                <a:lnTo>
                  <a:pt x="3834524" y="5344202"/>
                </a:lnTo>
                <a:lnTo>
                  <a:pt x="3831637" y="5341202"/>
                </a:lnTo>
                <a:lnTo>
                  <a:pt x="3827307" y="5341202"/>
                </a:lnTo>
                <a:lnTo>
                  <a:pt x="3822979" y="5341202"/>
                </a:lnTo>
                <a:lnTo>
                  <a:pt x="3820092" y="5345701"/>
                </a:lnTo>
                <a:lnTo>
                  <a:pt x="3815762" y="5345701"/>
                </a:lnTo>
                <a:lnTo>
                  <a:pt x="3812876" y="5344202"/>
                </a:lnTo>
                <a:lnTo>
                  <a:pt x="3809989" y="5344202"/>
                </a:lnTo>
                <a:lnTo>
                  <a:pt x="3805661" y="5341202"/>
                </a:lnTo>
                <a:lnTo>
                  <a:pt x="3801331" y="5341202"/>
                </a:lnTo>
                <a:lnTo>
                  <a:pt x="3798444" y="5339701"/>
                </a:lnTo>
                <a:lnTo>
                  <a:pt x="3794115" y="5339701"/>
                </a:lnTo>
                <a:lnTo>
                  <a:pt x="3788342" y="5341202"/>
                </a:lnTo>
                <a:lnTo>
                  <a:pt x="3811433" y="5365200"/>
                </a:lnTo>
                <a:lnTo>
                  <a:pt x="3834524" y="5390699"/>
                </a:lnTo>
                <a:lnTo>
                  <a:pt x="3860501" y="5413198"/>
                </a:lnTo>
                <a:lnTo>
                  <a:pt x="3889365" y="5432696"/>
                </a:lnTo>
                <a:lnTo>
                  <a:pt x="3876376" y="5434197"/>
                </a:lnTo>
                <a:lnTo>
                  <a:pt x="3866274" y="5432696"/>
                </a:lnTo>
                <a:lnTo>
                  <a:pt x="3859057" y="5425197"/>
                </a:lnTo>
                <a:lnTo>
                  <a:pt x="3850399" y="5419197"/>
                </a:lnTo>
                <a:lnTo>
                  <a:pt x="3840297" y="5414697"/>
                </a:lnTo>
                <a:lnTo>
                  <a:pt x="3825865" y="5408698"/>
                </a:lnTo>
                <a:lnTo>
                  <a:pt x="3809989" y="5399698"/>
                </a:lnTo>
                <a:lnTo>
                  <a:pt x="3795558" y="5393698"/>
                </a:lnTo>
                <a:lnTo>
                  <a:pt x="3809989" y="5413198"/>
                </a:lnTo>
                <a:lnTo>
                  <a:pt x="3825865" y="5426697"/>
                </a:lnTo>
                <a:lnTo>
                  <a:pt x="3847512" y="5437196"/>
                </a:lnTo>
                <a:lnTo>
                  <a:pt x="3883592" y="5455195"/>
                </a:lnTo>
                <a:lnTo>
                  <a:pt x="3895137" y="5461195"/>
                </a:lnTo>
                <a:lnTo>
                  <a:pt x="3905239" y="5467195"/>
                </a:lnTo>
                <a:lnTo>
                  <a:pt x="3911012" y="5471694"/>
                </a:lnTo>
                <a:lnTo>
                  <a:pt x="3915342" y="5476194"/>
                </a:lnTo>
                <a:lnTo>
                  <a:pt x="3921115" y="5479194"/>
                </a:lnTo>
                <a:lnTo>
                  <a:pt x="3911012" y="5494193"/>
                </a:lnTo>
                <a:lnTo>
                  <a:pt x="3900910" y="5506193"/>
                </a:lnTo>
                <a:lnTo>
                  <a:pt x="3887921" y="5513692"/>
                </a:lnTo>
                <a:lnTo>
                  <a:pt x="3870603" y="5516691"/>
                </a:lnTo>
                <a:lnTo>
                  <a:pt x="3861944" y="5516691"/>
                </a:lnTo>
                <a:lnTo>
                  <a:pt x="3854729" y="5518192"/>
                </a:lnTo>
                <a:lnTo>
                  <a:pt x="3847512" y="5522691"/>
                </a:lnTo>
                <a:lnTo>
                  <a:pt x="3838853" y="5524192"/>
                </a:lnTo>
                <a:lnTo>
                  <a:pt x="3837410" y="5533191"/>
                </a:lnTo>
                <a:lnTo>
                  <a:pt x="3837410" y="5540690"/>
                </a:lnTo>
                <a:lnTo>
                  <a:pt x="3833080" y="5540690"/>
                </a:lnTo>
                <a:lnTo>
                  <a:pt x="3828751" y="5540690"/>
                </a:lnTo>
                <a:lnTo>
                  <a:pt x="3737831" y="5524192"/>
                </a:lnTo>
                <a:lnTo>
                  <a:pt x="3721956" y="5519691"/>
                </a:lnTo>
                <a:lnTo>
                  <a:pt x="3707524" y="5510692"/>
                </a:lnTo>
                <a:lnTo>
                  <a:pt x="3694535" y="5497193"/>
                </a:lnTo>
                <a:lnTo>
                  <a:pt x="3655570" y="5459695"/>
                </a:lnTo>
                <a:lnTo>
                  <a:pt x="3618047" y="5420697"/>
                </a:lnTo>
                <a:lnTo>
                  <a:pt x="3605058" y="5407198"/>
                </a:lnTo>
                <a:lnTo>
                  <a:pt x="3590627" y="5392199"/>
                </a:lnTo>
                <a:lnTo>
                  <a:pt x="3579081" y="5374200"/>
                </a:lnTo>
                <a:lnTo>
                  <a:pt x="3574752" y="5368200"/>
                </a:lnTo>
                <a:lnTo>
                  <a:pt x="3571866" y="5362201"/>
                </a:lnTo>
                <a:lnTo>
                  <a:pt x="3564649" y="5356201"/>
                </a:lnTo>
                <a:lnTo>
                  <a:pt x="3558877" y="5351701"/>
                </a:lnTo>
                <a:lnTo>
                  <a:pt x="3567536" y="5350201"/>
                </a:lnTo>
                <a:lnTo>
                  <a:pt x="3573308" y="5350201"/>
                </a:lnTo>
                <a:lnTo>
                  <a:pt x="3579081" y="5351701"/>
                </a:lnTo>
                <a:lnTo>
                  <a:pt x="3586297" y="5357700"/>
                </a:lnTo>
                <a:lnTo>
                  <a:pt x="3597843" y="5365200"/>
                </a:lnTo>
                <a:lnTo>
                  <a:pt x="3613717" y="5380200"/>
                </a:lnTo>
                <a:lnTo>
                  <a:pt x="3606502" y="5357700"/>
                </a:lnTo>
                <a:lnTo>
                  <a:pt x="3592070" y="5336702"/>
                </a:lnTo>
                <a:lnTo>
                  <a:pt x="3567536" y="5311203"/>
                </a:lnTo>
                <a:lnTo>
                  <a:pt x="3540116" y="5284205"/>
                </a:lnTo>
                <a:lnTo>
                  <a:pt x="3522798" y="5264706"/>
                </a:lnTo>
                <a:lnTo>
                  <a:pt x="3506922" y="5242207"/>
                </a:lnTo>
                <a:lnTo>
                  <a:pt x="3501150" y="5236208"/>
                </a:lnTo>
                <a:lnTo>
                  <a:pt x="3495377" y="5231707"/>
                </a:lnTo>
                <a:lnTo>
                  <a:pt x="3492490" y="5231707"/>
                </a:lnTo>
                <a:lnTo>
                  <a:pt x="3491048" y="5233208"/>
                </a:lnTo>
                <a:lnTo>
                  <a:pt x="3491048" y="5236208"/>
                </a:lnTo>
                <a:lnTo>
                  <a:pt x="3489604" y="5237707"/>
                </a:lnTo>
                <a:lnTo>
                  <a:pt x="3489604" y="5239207"/>
                </a:lnTo>
                <a:lnTo>
                  <a:pt x="3486718" y="5239207"/>
                </a:lnTo>
                <a:lnTo>
                  <a:pt x="3483831" y="5237707"/>
                </a:lnTo>
                <a:lnTo>
                  <a:pt x="3479502" y="5237707"/>
                </a:lnTo>
                <a:lnTo>
                  <a:pt x="3475172" y="5237707"/>
                </a:lnTo>
                <a:lnTo>
                  <a:pt x="3470843" y="5239207"/>
                </a:lnTo>
                <a:lnTo>
                  <a:pt x="3465071" y="5242207"/>
                </a:lnTo>
                <a:lnTo>
                  <a:pt x="3430434" y="5267705"/>
                </a:lnTo>
                <a:lnTo>
                  <a:pt x="3420332" y="5273705"/>
                </a:lnTo>
                <a:lnTo>
                  <a:pt x="3413116" y="5276705"/>
                </a:lnTo>
                <a:lnTo>
                  <a:pt x="3407343" y="5273705"/>
                </a:lnTo>
                <a:lnTo>
                  <a:pt x="3397241" y="5266206"/>
                </a:lnTo>
                <a:lnTo>
                  <a:pt x="3408786" y="5252706"/>
                </a:lnTo>
                <a:lnTo>
                  <a:pt x="3423218" y="5239207"/>
                </a:lnTo>
                <a:lnTo>
                  <a:pt x="3424662" y="5239207"/>
                </a:lnTo>
                <a:lnTo>
                  <a:pt x="3428991" y="5237707"/>
                </a:lnTo>
                <a:lnTo>
                  <a:pt x="3431877" y="5237707"/>
                </a:lnTo>
                <a:lnTo>
                  <a:pt x="3469400" y="5230208"/>
                </a:lnTo>
                <a:lnTo>
                  <a:pt x="3465071" y="5224208"/>
                </a:lnTo>
                <a:lnTo>
                  <a:pt x="3462184" y="5219708"/>
                </a:lnTo>
                <a:lnTo>
                  <a:pt x="3456411" y="5218209"/>
                </a:lnTo>
                <a:lnTo>
                  <a:pt x="3450639" y="5218209"/>
                </a:lnTo>
                <a:lnTo>
                  <a:pt x="3414559" y="5218209"/>
                </a:lnTo>
                <a:lnTo>
                  <a:pt x="3381366" y="5210709"/>
                </a:lnTo>
                <a:lnTo>
                  <a:pt x="3348173" y="5198709"/>
                </a:lnTo>
                <a:lnTo>
                  <a:pt x="3316423" y="5186710"/>
                </a:lnTo>
                <a:lnTo>
                  <a:pt x="3286116" y="5176211"/>
                </a:lnTo>
                <a:lnTo>
                  <a:pt x="3254367" y="5168711"/>
                </a:lnTo>
                <a:lnTo>
                  <a:pt x="3237048" y="5162711"/>
                </a:lnTo>
                <a:lnTo>
                  <a:pt x="3221173" y="5155212"/>
                </a:lnTo>
                <a:lnTo>
                  <a:pt x="3203855" y="5146213"/>
                </a:lnTo>
                <a:lnTo>
                  <a:pt x="3189423" y="5138713"/>
                </a:lnTo>
                <a:lnTo>
                  <a:pt x="3174991" y="5132713"/>
                </a:lnTo>
                <a:lnTo>
                  <a:pt x="3170662" y="5149213"/>
                </a:lnTo>
                <a:lnTo>
                  <a:pt x="3170662" y="5167212"/>
                </a:lnTo>
                <a:lnTo>
                  <a:pt x="3177878" y="5183710"/>
                </a:lnTo>
                <a:lnTo>
                  <a:pt x="3172105" y="5185211"/>
                </a:lnTo>
                <a:lnTo>
                  <a:pt x="3166332" y="5186710"/>
                </a:lnTo>
                <a:lnTo>
                  <a:pt x="3166332" y="5203209"/>
                </a:lnTo>
                <a:lnTo>
                  <a:pt x="3164890" y="5203209"/>
                </a:lnTo>
                <a:lnTo>
                  <a:pt x="3162003" y="5204709"/>
                </a:lnTo>
                <a:lnTo>
                  <a:pt x="3143241" y="5195709"/>
                </a:lnTo>
                <a:lnTo>
                  <a:pt x="3127367" y="5183710"/>
                </a:lnTo>
                <a:lnTo>
                  <a:pt x="3115822" y="5164212"/>
                </a:lnTo>
                <a:lnTo>
                  <a:pt x="3111492" y="5156712"/>
                </a:lnTo>
                <a:lnTo>
                  <a:pt x="3105719" y="5150712"/>
                </a:lnTo>
                <a:lnTo>
                  <a:pt x="3099946" y="5146213"/>
                </a:lnTo>
                <a:lnTo>
                  <a:pt x="3092731" y="5140213"/>
                </a:lnTo>
                <a:lnTo>
                  <a:pt x="3086958" y="5135713"/>
                </a:lnTo>
                <a:lnTo>
                  <a:pt x="3053764" y="5113215"/>
                </a:lnTo>
                <a:lnTo>
                  <a:pt x="3020572" y="5093715"/>
                </a:lnTo>
                <a:lnTo>
                  <a:pt x="2968617" y="5066717"/>
                </a:lnTo>
                <a:lnTo>
                  <a:pt x="2918106" y="5041219"/>
                </a:lnTo>
                <a:lnTo>
                  <a:pt x="2913777" y="5041219"/>
                </a:lnTo>
                <a:lnTo>
                  <a:pt x="2910890" y="5041219"/>
                </a:lnTo>
                <a:lnTo>
                  <a:pt x="2905118" y="5041219"/>
                </a:lnTo>
                <a:lnTo>
                  <a:pt x="2908004" y="5048718"/>
                </a:lnTo>
                <a:lnTo>
                  <a:pt x="2912333" y="5053218"/>
                </a:lnTo>
                <a:lnTo>
                  <a:pt x="2918106" y="5057717"/>
                </a:lnTo>
                <a:lnTo>
                  <a:pt x="2923878" y="5060717"/>
                </a:lnTo>
                <a:lnTo>
                  <a:pt x="2932537" y="5065217"/>
                </a:lnTo>
                <a:lnTo>
                  <a:pt x="2939754" y="5066717"/>
                </a:lnTo>
                <a:lnTo>
                  <a:pt x="2945527" y="5072716"/>
                </a:lnTo>
                <a:lnTo>
                  <a:pt x="2949856" y="5077217"/>
                </a:lnTo>
                <a:lnTo>
                  <a:pt x="2955628" y="5081716"/>
                </a:lnTo>
                <a:lnTo>
                  <a:pt x="2959958" y="5086216"/>
                </a:lnTo>
                <a:lnTo>
                  <a:pt x="2965731" y="5089216"/>
                </a:lnTo>
                <a:lnTo>
                  <a:pt x="2971504" y="5092216"/>
                </a:lnTo>
                <a:lnTo>
                  <a:pt x="2974390" y="5092216"/>
                </a:lnTo>
                <a:lnTo>
                  <a:pt x="2978719" y="5095216"/>
                </a:lnTo>
                <a:lnTo>
                  <a:pt x="2980163" y="5101215"/>
                </a:lnTo>
                <a:lnTo>
                  <a:pt x="2983049" y="5107215"/>
                </a:lnTo>
                <a:lnTo>
                  <a:pt x="2987378" y="5113215"/>
                </a:lnTo>
                <a:lnTo>
                  <a:pt x="2967174" y="5101215"/>
                </a:lnTo>
                <a:lnTo>
                  <a:pt x="2968617" y="5110215"/>
                </a:lnTo>
                <a:lnTo>
                  <a:pt x="2972946" y="5116214"/>
                </a:lnTo>
                <a:lnTo>
                  <a:pt x="2978719" y="5120714"/>
                </a:lnTo>
                <a:lnTo>
                  <a:pt x="2984492" y="5123713"/>
                </a:lnTo>
                <a:lnTo>
                  <a:pt x="2990265" y="5128214"/>
                </a:lnTo>
                <a:lnTo>
                  <a:pt x="2994595" y="5132713"/>
                </a:lnTo>
                <a:lnTo>
                  <a:pt x="3010469" y="5144712"/>
                </a:lnTo>
                <a:lnTo>
                  <a:pt x="3026344" y="5156712"/>
                </a:lnTo>
                <a:lnTo>
                  <a:pt x="3060981" y="5180710"/>
                </a:lnTo>
                <a:lnTo>
                  <a:pt x="3094173" y="5209209"/>
                </a:lnTo>
                <a:lnTo>
                  <a:pt x="3098503" y="5207709"/>
                </a:lnTo>
                <a:lnTo>
                  <a:pt x="3101390" y="5207709"/>
                </a:lnTo>
                <a:lnTo>
                  <a:pt x="3104276" y="5209209"/>
                </a:lnTo>
                <a:lnTo>
                  <a:pt x="3105719" y="5210709"/>
                </a:lnTo>
                <a:lnTo>
                  <a:pt x="3108605" y="5215209"/>
                </a:lnTo>
                <a:lnTo>
                  <a:pt x="3108605" y="5218209"/>
                </a:lnTo>
                <a:lnTo>
                  <a:pt x="3110049" y="5221208"/>
                </a:lnTo>
                <a:lnTo>
                  <a:pt x="3111492" y="5225708"/>
                </a:lnTo>
                <a:lnTo>
                  <a:pt x="3114378" y="5227208"/>
                </a:lnTo>
                <a:lnTo>
                  <a:pt x="3117264" y="5230208"/>
                </a:lnTo>
                <a:lnTo>
                  <a:pt x="3121594" y="5230208"/>
                </a:lnTo>
                <a:lnTo>
                  <a:pt x="3133140" y="5231707"/>
                </a:lnTo>
                <a:lnTo>
                  <a:pt x="3144685" y="5239207"/>
                </a:lnTo>
                <a:lnTo>
                  <a:pt x="3156230" y="5249706"/>
                </a:lnTo>
                <a:lnTo>
                  <a:pt x="3154787" y="5254207"/>
                </a:lnTo>
                <a:lnTo>
                  <a:pt x="3147571" y="5249706"/>
                </a:lnTo>
                <a:lnTo>
                  <a:pt x="3137469" y="5246707"/>
                </a:lnTo>
                <a:lnTo>
                  <a:pt x="3133140" y="5246707"/>
                </a:lnTo>
                <a:lnTo>
                  <a:pt x="3128810" y="5243707"/>
                </a:lnTo>
                <a:lnTo>
                  <a:pt x="3125923" y="5242207"/>
                </a:lnTo>
                <a:lnTo>
                  <a:pt x="3120151" y="5239207"/>
                </a:lnTo>
                <a:lnTo>
                  <a:pt x="3115822" y="5239207"/>
                </a:lnTo>
                <a:lnTo>
                  <a:pt x="3110049" y="5242207"/>
                </a:lnTo>
                <a:lnTo>
                  <a:pt x="3105719" y="5242207"/>
                </a:lnTo>
                <a:lnTo>
                  <a:pt x="3099946" y="5242207"/>
                </a:lnTo>
                <a:lnTo>
                  <a:pt x="3094173" y="5239207"/>
                </a:lnTo>
                <a:lnTo>
                  <a:pt x="3086958" y="5236208"/>
                </a:lnTo>
                <a:lnTo>
                  <a:pt x="3078299" y="5233208"/>
                </a:lnTo>
                <a:lnTo>
                  <a:pt x="3110049" y="5270705"/>
                </a:lnTo>
                <a:lnTo>
                  <a:pt x="3143241" y="5302204"/>
                </a:lnTo>
                <a:lnTo>
                  <a:pt x="3180764" y="5329202"/>
                </a:lnTo>
                <a:lnTo>
                  <a:pt x="3174991" y="5333702"/>
                </a:lnTo>
                <a:lnTo>
                  <a:pt x="3167776" y="5333702"/>
                </a:lnTo>
                <a:lnTo>
                  <a:pt x="3164890" y="5333702"/>
                </a:lnTo>
                <a:lnTo>
                  <a:pt x="3160560" y="5330702"/>
                </a:lnTo>
                <a:lnTo>
                  <a:pt x="3156230" y="5329202"/>
                </a:lnTo>
                <a:lnTo>
                  <a:pt x="3134582" y="5312703"/>
                </a:lnTo>
                <a:lnTo>
                  <a:pt x="3111492" y="5300704"/>
                </a:lnTo>
                <a:lnTo>
                  <a:pt x="3088401" y="5288704"/>
                </a:lnTo>
                <a:lnTo>
                  <a:pt x="3084072" y="5293204"/>
                </a:lnTo>
                <a:lnTo>
                  <a:pt x="3088401" y="5299204"/>
                </a:lnTo>
                <a:lnTo>
                  <a:pt x="3092731" y="5302204"/>
                </a:lnTo>
                <a:lnTo>
                  <a:pt x="3095617" y="5306703"/>
                </a:lnTo>
                <a:lnTo>
                  <a:pt x="3141799" y="5335202"/>
                </a:lnTo>
                <a:lnTo>
                  <a:pt x="3150458" y="5339701"/>
                </a:lnTo>
                <a:lnTo>
                  <a:pt x="3159117" y="5341202"/>
                </a:lnTo>
                <a:lnTo>
                  <a:pt x="3166332" y="5347201"/>
                </a:lnTo>
                <a:lnTo>
                  <a:pt x="3177878" y="5353201"/>
                </a:lnTo>
                <a:lnTo>
                  <a:pt x="3187980" y="5362201"/>
                </a:lnTo>
                <a:lnTo>
                  <a:pt x="3202412" y="5365200"/>
                </a:lnTo>
                <a:lnTo>
                  <a:pt x="3203855" y="5368200"/>
                </a:lnTo>
                <a:lnTo>
                  <a:pt x="3205299" y="5369700"/>
                </a:lnTo>
                <a:lnTo>
                  <a:pt x="3209628" y="5374200"/>
                </a:lnTo>
                <a:lnTo>
                  <a:pt x="3211071" y="5378699"/>
                </a:lnTo>
                <a:lnTo>
                  <a:pt x="3202412" y="5393698"/>
                </a:lnTo>
                <a:lnTo>
                  <a:pt x="3192309" y="5407198"/>
                </a:lnTo>
                <a:lnTo>
                  <a:pt x="3176435" y="5413198"/>
                </a:lnTo>
                <a:lnTo>
                  <a:pt x="3159117" y="5414697"/>
                </a:lnTo>
                <a:lnTo>
                  <a:pt x="3153344" y="5414697"/>
                </a:lnTo>
                <a:lnTo>
                  <a:pt x="3144685" y="5416198"/>
                </a:lnTo>
                <a:lnTo>
                  <a:pt x="3138912" y="5419197"/>
                </a:lnTo>
                <a:lnTo>
                  <a:pt x="3131696" y="5422197"/>
                </a:lnTo>
                <a:lnTo>
                  <a:pt x="3127367" y="5438696"/>
                </a:lnTo>
                <a:lnTo>
                  <a:pt x="3123037" y="5438696"/>
                </a:lnTo>
                <a:lnTo>
                  <a:pt x="3121594" y="5438696"/>
                </a:lnTo>
                <a:lnTo>
                  <a:pt x="3027787" y="5422197"/>
                </a:lnTo>
                <a:lnTo>
                  <a:pt x="3013355" y="5416198"/>
                </a:lnTo>
                <a:lnTo>
                  <a:pt x="3000367" y="5408698"/>
                </a:lnTo>
                <a:lnTo>
                  <a:pt x="2987378" y="5396698"/>
                </a:lnTo>
                <a:lnTo>
                  <a:pt x="2910890" y="5318703"/>
                </a:lnTo>
                <a:lnTo>
                  <a:pt x="2896458" y="5305204"/>
                </a:lnTo>
                <a:lnTo>
                  <a:pt x="2883469" y="5288704"/>
                </a:lnTo>
                <a:lnTo>
                  <a:pt x="2871924" y="5270705"/>
                </a:lnTo>
                <a:lnTo>
                  <a:pt x="2867595" y="5264706"/>
                </a:lnTo>
                <a:lnTo>
                  <a:pt x="2861822" y="5258706"/>
                </a:lnTo>
                <a:lnTo>
                  <a:pt x="2856050" y="5252706"/>
                </a:lnTo>
                <a:lnTo>
                  <a:pt x="2847390" y="5243707"/>
                </a:lnTo>
                <a:lnTo>
                  <a:pt x="2866151" y="5248207"/>
                </a:lnTo>
                <a:lnTo>
                  <a:pt x="2879140" y="5258706"/>
                </a:lnTo>
                <a:lnTo>
                  <a:pt x="2893572" y="5267705"/>
                </a:lnTo>
                <a:lnTo>
                  <a:pt x="2905118" y="5276705"/>
                </a:lnTo>
                <a:lnTo>
                  <a:pt x="2896458" y="5254207"/>
                </a:lnTo>
                <a:lnTo>
                  <a:pt x="2883469" y="5236208"/>
                </a:lnTo>
                <a:lnTo>
                  <a:pt x="2858936" y="5207709"/>
                </a:lnTo>
                <a:lnTo>
                  <a:pt x="2832959" y="5183710"/>
                </a:lnTo>
                <a:lnTo>
                  <a:pt x="2825742" y="5176211"/>
                </a:lnTo>
                <a:lnTo>
                  <a:pt x="2819970" y="5168711"/>
                </a:lnTo>
                <a:lnTo>
                  <a:pt x="2817083" y="5161212"/>
                </a:lnTo>
                <a:lnTo>
                  <a:pt x="2811311" y="5152212"/>
                </a:lnTo>
                <a:lnTo>
                  <a:pt x="2801209" y="5141712"/>
                </a:lnTo>
                <a:lnTo>
                  <a:pt x="2792550" y="5132713"/>
                </a:lnTo>
                <a:lnTo>
                  <a:pt x="2783891" y="5123713"/>
                </a:lnTo>
                <a:lnTo>
                  <a:pt x="2769459" y="5120714"/>
                </a:lnTo>
                <a:lnTo>
                  <a:pt x="2765129" y="5110215"/>
                </a:lnTo>
                <a:lnTo>
                  <a:pt x="2756470" y="5104215"/>
                </a:lnTo>
                <a:lnTo>
                  <a:pt x="2747811" y="5095216"/>
                </a:lnTo>
                <a:lnTo>
                  <a:pt x="2740595" y="5087715"/>
                </a:lnTo>
                <a:lnTo>
                  <a:pt x="2736265" y="5081716"/>
                </a:lnTo>
                <a:lnTo>
                  <a:pt x="2730493" y="5075716"/>
                </a:lnTo>
                <a:lnTo>
                  <a:pt x="2724720" y="5075716"/>
                </a:lnTo>
                <a:lnTo>
                  <a:pt x="2717504" y="5077217"/>
                </a:lnTo>
                <a:lnTo>
                  <a:pt x="2695856" y="5050218"/>
                </a:lnTo>
                <a:lnTo>
                  <a:pt x="2674209" y="5024719"/>
                </a:lnTo>
                <a:lnTo>
                  <a:pt x="2662664" y="5014220"/>
                </a:lnTo>
                <a:lnTo>
                  <a:pt x="2652561" y="5009720"/>
                </a:lnTo>
                <a:lnTo>
                  <a:pt x="2638129" y="5014220"/>
                </a:lnTo>
                <a:lnTo>
                  <a:pt x="2565970" y="4952723"/>
                </a:lnTo>
                <a:lnTo>
                  <a:pt x="2496698" y="4897227"/>
                </a:lnTo>
                <a:lnTo>
                  <a:pt x="2310528" y="4760734"/>
                </a:lnTo>
                <a:lnTo>
                  <a:pt x="2239812" y="4711237"/>
                </a:lnTo>
                <a:lnTo>
                  <a:pt x="2169097" y="4664739"/>
                </a:lnTo>
                <a:lnTo>
                  <a:pt x="2050756" y="4591244"/>
                </a:lnTo>
                <a:lnTo>
                  <a:pt x="1904995" y="4514748"/>
                </a:lnTo>
                <a:lnTo>
                  <a:pt x="1903552" y="4513248"/>
                </a:lnTo>
                <a:lnTo>
                  <a:pt x="1902109" y="4510248"/>
                </a:lnTo>
                <a:lnTo>
                  <a:pt x="1884790" y="4498249"/>
                </a:lnTo>
                <a:lnTo>
                  <a:pt x="1863143" y="4492249"/>
                </a:lnTo>
                <a:lnTo>
                  <a:pt x="1841495" y="4492249"/>
                </a:lnTo>
                <a:lnTo>
                  <a:pt x="1841495" y="4487749"/>
                </a:lnTo>
                <a:lnTo>
                  <a:pt x="1841495" y="4484749"/>
                </a:lnTo>
                <a:lnTo>
                  <a:pt x="1838609" y="4480250"/>
                </a:lnTo>
                <a:lnTo>
                  <a:pt x="1835722" y="4478750"/>
                </a:lnTo>
                <a:lnTo>
                  <a:pt x="1831393" y="4475750"/>
                </a:lnTo>
                <a:lnTo>
                  <a:pt x="1825621" y="4475750"/>
                </a:lnTo>
                <a:lnTo>
                  <a:pt x="1821291" y="4474250"/>
                </a:lnTo>
                <a:lnTo>
                  <a:pt x="1818404" y="4469750"/>
                </a:lnTo>
                <a:lnTo>
                  <a:pt x="1814075" y="4463750"/>
                </a:lnTo>
                <a:lnTo>
                  <a:pt x="1808302" y="4457751"/>
                </a:lnTo>
                <a:lnTo>
                  <a:pt x="1802530" y="4451751"/>
                </a:lnTo>
                <a:lnTo>
                  <a:pt x="1793871" y="4447252"/>
                </a:lnTo>
                <a:lnTo>
                  <a:pt x="1786654" y="4441252"/>
                </a:lnTo>
                <a:lnTo>
                  <a:pt x="1786654" y="4442752"/>
                </a:lnTo>
                <a:lnTo>
                  <a:pt x="1782325" y="4439752"/>
                </a:lnTo>
                <a:lnTo>
                  <a:pt x="1777995" y="4436752"/>
                </a:lnTo>
                <a:lnTo>
                  <a:pt x="1772223" y="4436752"/>
                </a:lnTo>
                <a:lnTo>
                  <a:pt x="1769336" y="4436752"/>
                </a:lnTo>
                <a:lnTo>
                  <a:pt x="1765007" y="4442752"/>
                </a:lnTo>
                <a:lnTo>
                  <a:pt x="1743359" y="4421753"/>
                </a:lnTo>
                <a:lnTo>
                  <a:pt x="1717382" y="4405254"/>
                </a:lnTo>
                <a:lnTo>
                  <a:pt x="1692848" y="4388755"/>
                </a:lnTo>
                <a:lnTo>
                  <a:pt x="1676973" y="4376755"/>
                </a:lnTo>
                <a:lnTo>
                  <a:pt x="1659655" y="4366256"/>
                </a:lnTo>
                <a:lnTo>
                  <a:pt x="1655326" y="4361756"/>
                </a:lnTo>
                <a:lnTo>
                  <a:pt x="1650996" y="4360257"/>
                </a:lnTo>
                <a:lnTo>
                  <a:pt x="1648109" y="4358756"/>
                </a:lnTo>
                <a:lnTo>
                  <a:pt x="1623576" y="4349757"/>
                </a:lnTo>
                <a:lnTo>
                  <a:pt x="1604814" y="4337757"/>
                </a:lnTo>
                <a:lnTo>
                  <a:pt x="1583167" y="4324259"/>
                </a:lnTo>
                <a:lnTo>
                  <a:pt x="1561519" y="4313759"/>
                </a:lnTo>
                <a:lnTo>
                  <a:pt x="1555746" y="4309260"/>
                </a:lnTo>
                <a:lnTo>
                  <a:pt x="1551417" y="4307759"/>
                </a:lnTo>
                <a:lnTo>
                  <a:pt x="1548530" y="4303260"/>
                </a:lnTo>
                <a:lnTo>
                  <a:pt x="1545644" y="4297260"/>
                </a:lnTo>
                <a:lnTo>
                  <a:pt x="1544200" y="4291261"/>
                </a:lnTo>
                <a:lnTo>
                  <a:pt x="1539871" y="4286760"/>
                </a:lnTo>
                <a:lnTo>
                  <a:pt x="1535541" y="4282261"/>
                </a:lnTo>
                <a:lnTo>
                  <a:pt x="1532655" y="4280761"/>
                </a:lnTo>
                <a:lnTo>
                  <a:pt x="1526882" y="4279261"/>
                </a:lnTo>
                <a:lnTo>
                  <a:pt x="1518223" y="4289760"/>
                </a:lnTo>
                <a:lnTo>
                  <a:pt x="1515337" y="4285261"/>
                </a:lnTo>
                <a:lnTo>
                  <a:pt x="1508121" y="4279261"/>
                </a:lnTo>
                <a:lnTo>
                  <a:pt x="1502349" y="4273262"/>
                </a:lnTo>
                <a:lnTo>
                  <a:pt x="1500905" y="4274761"/>
                </a:lnTo>
                <a:lnTo>
                  <a:pt x="1499462" y="4276261"/>
                </a:lnTo>
                <a:lnTo>
                  <a:pt x="1496576" y="4276261"/>
                </a:lnTo>
                <a:lnTo>
                  <a:pt x="1495132" y="4279261"/>
                </a:lnTo>
                <a:lnTo>
                  <a:pt x="1490803" y="4279261"/>
                </a:lnTo>
                <a:lnTo>
                  <a:pt x="1487917" y="4274761"/>
                </a:lnTo>
                <a:lnTo>
                  <a:pt x="1483587" y="4273262"/>
                </a:lnTo>
                <a:lnTo>
                  <a:pt x="1479258" y="4268761"/>
                </a:lnTo>
                <a:lnTo>
                  <a:pt x="1473485" y="4267262"/>
                </a:lnTo>
                <a:lnTo>
                  <a:pt x="1469155" y="4262762"/>
                </a:lnTo>
                <a:lnTo>
                  <a:pt x="1466269" y="4256762"/>
                </a:lnTo>
                <a:lnTo>
                  <a:pt x="1463383" y="4250762"/>
                </a:lnTo>
                <a:lnTo>
                  <a:pt x="1461940" y="4241763"/>
                </a:lnTo>
                <a:lnTo>
                  <a:pt x="1441735" y="4238763"/>
                </a:lnTo>
                <a:lnTo>
                  <a:pt x="1430190" y="4229764"/>
                </a:lnTo>
                <a:lnTo>
                  <a:pt x="1424417" y="4213265"/>
                </a:lnTo>
                <a:lnTo>
                  <a:pt x="1427304" y="4195266"/>
                </a:lnTo>
                <a:lnTo>
                  <a:pt x="1418644" y="4193765"/>
                </a:lnTo>
                <a:lnTo>
                  <a:pt x="1414314" y="4193765"/>
                </a:lnTo>
                <a:lnTo>
                  <a:pt x="1412872" y="4193765"/>
                </a:lnTo>
                <a:lnTo>
                  <a:pt x="1411428" y="4198266"/>
                </a:lnTo>
                <a:lnTo>
                  <a:pt x="1408542" y="4201266"/>
                </a:lnTo>
                <a:lnTo>
                  <a:pt x="1407099" y="4210265"/>
                </a:lnTo>
                <a:lnTo>
                  <a:pt x="1373905" y="4192266"/>
                </a:lnTo>
                <a:lnTo>
                  <a:pt x="1339270" y="4171267"/>
                </a:lnTo>
                <a:lnTo>
                  <a:pt x="1345042" y="4169767"/>
                </a:lnTo>
                <a:lnTo>
                  <a:pt x="1347928" y="4166767"/>
                </a:lnTo>
                <a:lnTo>
                  <a:pt x="1350815" y="4165267"/>
                </a:lnTo>
                <a:lnTo>
                  <a:pt x="1352258" y="4165267"/>
                </a:lnTo>
                <a:lnTo>
                  <a:pt x="1353701" y="4160767"/>
                </a:lnTo>
                <a:lnTo>
                  <a:pt x="1353701" y="4159268"/>
                </a:lnTo>
                <a:lnTo>
                  <a:pt x="1350815" y="4154768"/>
                </a:lnTo>
                <a:lnTo>
                  <a:pt x="1346486" y="4150268"/>
                </a:lnTo>
                <a:lnTo>
                  <a:pt x="1342156" y="4148768"/>
                </a:lnTo>
                <a:lnTo>
                  <a:pt x="1320508" y="4144269"/>
                </a:lnTo>
                <a:lnTo>
                  <a:pt x="1303190" y="4132269"/>
                </a:lnTo>
                <a:lnTo>
                  <a:pt x="1291645" y="4112770"/>
                </a:lnTo>
                <a:lnTo>
                  <a:pt x="1287315" y="4108271"/>
                </a:lnTo>
                <a:lnTo>
                  <a:pt x="1284428" y="4103770"/>
                </a:lnTo>
                <a:lnTo>
                  <a:pt x="1280099" y="4100771"/>
                </a:lnTo>
                <a:lnTo>
                  <a:pt x="1257009" y="4079772"/>
                </a:lnTo>
                <a:lnTo>
                  <a:pt x="1231031" y="4057274"/>
                </a:lnTo>
                <a:lnTo>
                  <a:pt x="1239690" y="4052773"/>
                </a:lnTo>
                <a:lnTo>
                  <a:pt x="1242577" y="4049773"/>
                </a:lnTo>
                <a:lnTo>
                  <a:pt x="1246906" y="4046774"/>
                </a:lnTo>
                <a:lnTo>
                  <a:pt x="1272883" y="4067772"/>
                </a:lnTo>
                <a:lnTo>
                  <a:pt x="1295974" y="4085771"/>
                </a:lnTo>
                <a:lnTo>
                  <a:pt x="1430190" y="4175766"/>
                </a:lnTo>
                <a:lnTo>
                  <a:pt x="1440292" y="4181766"/>
                </a:lnTo>
                <a:lnTo>
                  <a:pt x="1446064" y="4181766"/>
                </a:lnTo>
                <a:lnTo>
                  <a:pt x="1454724" y="4178766"/>
                </a:lnTo>
                <a:lnTo>
                  <a:pt x="1466269" y="4171267"/>
                </a:lnTo>
                <a:lnTo>
                  <a:pt x="1467712" y="4171267"/>
                </a:lnTo>
                <a:lnTo>
                  <a:pt x="1469155" y="4172767"/>
                </a:lnTo>
                <a:lnTo>
                  <a:pt x="1472042" y="4192266"/>
                </a:lnTo>
                <a:lnTo>
                  <a:pt x="1477814" y="4201266"/>
                </a:lnTo>
                <a:lnTo>
                  <a:pt x="1489360" y="4210265"/>
                </a:lnTo>
                <a:lnTo>
                  <a:pt x="1506678" y="4216265"/>
                </a:lnTo>
                <a:lnTo>
                  <a:pt x="1526882" y="4223764"/>
                </a:lnTo>
                <a:lnTo>
                  <a:pt x="1548530" y="4234264"/>
                </a:lnTo>
                <a:lnTo>
                  <a:pt x="1588939" y="4261262"/>
                </a:lnTo>
                <a:lnTo>
                  <a:pt x="1593269" y="4264262"/>
                </a:lnTo>
                <a:lnTo>
                  <a:pt x="1596155" y="4268761"/>
                </a:lnTo>
                <a:lnTo>
                  <a:pt x="1600485" y="4274761"/>
                </a:lnTo>
                <a:lnTo>
                  <a:pt x="1609144" y="4285261"/>
                </a:lnTo>
                <a:lnTo>
                  <a:pt x="1620689" y="4291261"/>
                </a:lnTo>
                <a:lnTo>
                  <a:pt x="1633677" y="4292760"/>
                </a:lnTo>
                <a:lnTo>
                  <a:pt x="1642337" y="4292760"/>
                </a:lnTo>
                <a:lnTo>
                  <a:pt x="1648109" y="4292760"/>
                </a:lnTo>
                <a:lnTo>
                  <a:pt x="1655326" y="4295760"/>
                </a:lnTo>
                <a:lnTo>
                  <a:pt x="1662541" y="4298760"/>
                </a:lnTo>
                <a:lnTo>
                  <a:pt x="1656768" y="4307759"/>
                </a:lnTo>
                <a:lnTo>
                  <a:pt x="1650996" y="4315259"/>
                </a:lnTo>
                <a:lnTo>
                  <a:pt x="1656768" y="4321259"/>
                </a:lnTo>
                <a:lnTo>
                  <a:pt x="1717382" y="4355756"/>
                </a:lnTo>
                <a:lnTo>
                  <a:pt x="1777995" y="4390255"/>
                </a:lnTo>
                <a:lnTo>
                  <a:pt x="1802530" y="4405254"/>
                </a:lnTo>
                <a:lnTo>
                  <a:pt x="1824177" y="4418753"/>
                </a:lnTo>
                <a:lnTo>
                  <a:pt x="1847268" y="4433752"/>
                </a:lnTo>
                <a:lnTo>
                  <a:pt x="1920870" y="4475750"/>
                </a:lnTo>
                <a:lnTo>
                  <a:pt x="1990143" y="4520747"/>
                </a:lnTo>
                <a:lnTo>
                  <a:pt x="2086835" y="4579244"/>
                </a:lnTo>
                <a:lnTo>
                  <a:pt x="2183529" y="4639241"/>
                </a:lnTo>
                <a:lnTo>
                  <a:pt x="2257130" y="4688738"/>
                </a:lnTo>
                <a:lnTo>
                  <a:pt x="2329289" y="4739735"/>
                </a:lnTo>
                <a:lnTo>
                  <a:pt x="2463505" y="4835730"/>
                </a:lnTo>
                <a:lnTo>
                  <a:pt x="2547209" y="4900226"/>
                </a:lnTo>
                <a:lnTo>
                  <a:pt x="2558755" y="4910725"/>
                </a:lnTo>
                <a:lnTo>
                  <a:pt x="2571743" y="4918225"/>
                </a:lnTo>
                <a:lnTo>
                  <a:pt x="2587618" y="4931724"/>
                </a:lnTo>
                <a:lnTo>
                  <a:pt x="2603493" y="4945224"/>
                </a:lnTo>
                <a:lnTo>
                  <a:pt x="2620811" y="4961723"/>
                </a:lnTo>
                <a:lnTo>
                  <a:pt x="2641016" y="4975222"/>
                </a:lnTo>
                <a:lnTo>
                  <a:pt x="2708845" y="5036718"/>
                </a:lnTo>
                <a:lnTo>
                  <a:pt x="2723277" y="5047218"/>
                </a:lnTo>
                <a:lnTo>
                  <a:pt x="2734823" y="5057717"/>
                </a:lnTo>
                <a:lnTo>
                  <a:pt x="2801209" y="5117714"/>
                </a:lnTo>
                <a:lnTo>
                  <a:pt x="2851720" y="5156712"/>
                </a:lnTo>
                <a:lnTo>
                  <a:pt x="2857492" y="5162711"/>
                </a:lnTo>
                <a:lnTo>
                  <a:pt x="2863265" y="5164212"/>
                </a:lnTo>
                <a:lnTo>
                  <a:pt x="2869038" y="5168711"/>
                </a:lnTo>
                <a:lnTo>
                  <a:pt x="2899345" y="5176211"/>
                </a:lnTo>
                <a:lnTo>
                  <a:pt x="2919549" y="5195709"/>
                </a:lnTo>
                <a:lnTo>
                  <a:pt x="2939754" y="5218209"/>
                </a:lnTo>
                <a:lnTo>
                  <a:pt x="2946969" y="5230208"/>
                </a:lnTo>
                <a:lnTo>
                  <a:pt x="2957072" y="5242207"/>
                </a:lnTo>
                <a:lnTo>
                  <a:pt x="2968617" y="5249706"/>
                </a:lnTo>
                <a:lnTo>
                  <a:pt x="2983049" y="5255706"/>
                </a:lnTo>
                <a:lnTo>
                  <a:pt x="2987378" y="5258706"/>
                </a:lnTo>
                <a:lnTo>
                  <a:pt x="2990265" y="5260206"/>
                </a:lnTo>
                <a:lnTo>
                  <a:pt x="2993151" y="5264706"/>
                </a:lnTo>
                <a:lnTo>
                  <a:pt x="2996037" y="5266206"/>
                </a:lnTo>
                <a:lnTo>
                  <a:pt x="3000367" y="5270705"/>
                </a:lnTo>
                <a:lnTo>
                  <a:pt x="3006140" y="5272206"/>
                </a:lnTo>
                <a:lnTo>
                  <a:pt x="3013355" y="5276705"/>
                </a:lnTo>
                <a:lnTo>
                  <a:pt x="3010469" y="5264706"/>
                </a:lnTo>
                <a:lnTo>
                  <a:pt x="3000367" y="5254207"/>
                </a:lnTo>
                <a:lnTo>
                  <a:pt x="2990265" y="5246707"/>
                </a:lnTo>
                <a:lnTo>
                  <a:pt x="2983049" y="5239207"/>
                </a:lnTo>
                <a:lnTo>
                  <a:pt x="2967174" y="5221208"/>
                </a:lnTo>
                <a:lnTo>
                  <a:pt x="2951299" y="5204709"/>
                </a:lnTo>
                <a:lnTo>
                  <a:pt x="2955628" y="5201709"/>
                </a:lnTo>
                <a:lnTo>
                  <a:pt x="2974390" y="5207709"/>
                </a:lnTo>
                <a:lnTo>
                  <a:pt x="2974390" y="5195709"/>
                </a:lnTo>
                <a:lnTo>
                  <a:pt x="2968617" y="5186710"/>
                </a:lnTo>
                <a:lnTo>
                  <a:pt x="2961401" y="5180710"/>
                </a:lnTo>
                <a:lnTo>
                  <a:pt x="2957072" y="5170211"/>
                </a:lnTo>
                <a:lnTo>
                  <a:pt x="2957072" y="5158212"/>
                </a:lnTo>
                <a:lnTo>
                  <a:pt x="2945527" y="5156712"/>
                </a:lnTo>
                <a:lnTo>
                  <a:pt x="2939754" y="5152212"/>
                </a:lnTo>
                <a:lnTo>
                  <a:pt x="2935424" y="5144712"/>
                </a:lnTo>
                <a:lnTo>
                  <a:pt x="2933981" y="5134213"/>
                </a:lnTo>
                <a:lnTo>
                  <a:pt x="2932537" y="5126713"/>
                </a:lnTo>
                <a:lnTo>
                  <a:pt x="2933211" y="5126247"/>
                </a:lnTo>
                <a:lnTo>
                  <a:pt x="2933981" y="5126713"/>
                </a:lnTo>
                <a:lnTo>
                  <a:pt x="2933718" y="5125895"/>
                </a:lnTo>
                <a:lnTo>
                  <a:pt x="2941197" y="5120714"/>
                </a:lnTo>
                <a:lnTo>
                  <a:pt x="2939754" y="5117714"/>
                </a:lnTo>
                <a:lnTo>
                  <a:pt x="2938310" y="5116214"/>
                </a:lnTo>
                <a:lnTo>
                  <a:pt x="2935424" y="5113215"/>
                </a:lnTo>
                <a:lnTo>
                  <a:pt x="2932537" y="5110215"/>
                </a:lnTo>
                <a:lnTo>
                  <a:pt x="2932537" y="5117714"/>
                </a:lnTo>
                <a:lnTo>
                  <a:pt x="2932537" y="5122214"/>
                </a:lnTo>
                <a:lnTo>
                  <a:pt x="2933718" y="5125895"/>
                </a:lnTo>
                <a:lnTo>
                  <a:pt x="2933211" y="5126247"/>
                </a:lnTo>
                <a:lnTo>
                  <a:pt x="2916663" y="5116214"/>
                </a:lnTo>
                <a:lnTo>
                  <a:pt x="2902231" y="5104215"/>
                </a:lnTo>
                <a:lnTo>
                  <a:pt x="2889242" y="5087715"/>
                </a:lnTo>
                <a:lnTo>
                  <a:pt x="2874810" y="5072716"/>
                </a:lnTo>
                <a:lnTo>
                  <a:pt x="2880583" y="5066717"/>
                </a:lnTo>
                <a:lnTo>
                  <a:pt x="2884913" y="5060717"/>
                </a:lnTo>
                <a:lnTo>
                  <a:pt x="2883469" y="5057717"/>
                </a:lnTo>
                <a:lnTo>
                  <a:pt x="2879140" y="5053218"/>
                </a:lnTo>
                <a:lnTo>
                  <a:pt x="2874810" y="5048718"/>
                </a:lnTo>
                <a:lnTo>
                  <a:pt x="2871924" y="5044218"/>
                </a:lnTo>
                <a:lnTo>
                  <a:pt x="2866151" y="5042718"/>
                </a:lnTo>
                <a:lnTo>
                  <a:pt x="2858936" y="5038219"/>
                </a:lnTo>
                <a:lnTo>
                  <a:pt x="2856050" y="5035219"/>
                </a:lnTo>
                <a:lnTo>
                  <a:pt x="2854712" y="5033829"/>
                </a:lnTo>
                <a:lnTo>
                  <a:pt x="2854712" y="5035708"/>
                </a:lnTo>
                <a:lnTo>
                  <a:pt x="2853269" y="5041708"/>
                </a:lnTo>
                <a:lnTo>
                  <a:pt x="2850382" y="5046207"/>
                </a:lnTo>
                <a:lnTo>
                  <a:pt x="2847496" y="5047708"/>
                </a:lnTo>
                <a:lnTo>
                  <a:pt x="2841723" y="5047708"/>
                </a:lnTo>
                <a:lnTo>
                  <a:pt x="2833064" y="5047708"/>
                </a:lnTo>
                <a:lnTo>
                  <a:pt x="2792655" y="5038708"/>
                </a:lnTo>
                <a:lnTo>
                  <a:pt x="2755133" y="5022209"/>
                </a:lnTo>
                <a:lnTo>
                  <a:pt x="2732042" y="5011710"/>
                </a:lnTo>
                <a:lnTo>
                  <a:pt x="2706064" y="5001210"/>
                </a:lnTo>
                <a:lnTo>
                  <a:pt x="2714724" y="4998210"/>
                </a:lnTo>
                <a:lnTo>
                  <a:pt x="2723383" y="4998210"/>
                </a:lnTo>
                <a:lnTo>
                  <a:pt x="2733485" y="4998210"/>
                </a:lnTo>
                <a:lnTo>
                  <a:pt x="2743587" y="4999710"/>
                </a:lnTo>
                <a:lnTo>
                  <a:pt x="2717610" y="4981711"/>
                </a:lnTo>
                <a:lnTo>
                  <a:pt x="2693076" y="4966712"/>
                </a:lnTo>
                <a:lnTo>
                  <a:pt x="2667099" y="4953212"/>
                </a:lnTo>
                <a:lnTo>
                  <a:pt x="2644008" y="4935213"/>
                </a:lnTo>
                <a:lnTo>
                  <a:pt x="2644008" y="4932214"/>
                </a:lnTo>
                <a:lnTo>
                  <a:pt x="2644008" y="4930714"/>
                </a:lnTo>
                <a:lnTo>
                  <a:pt x="2688746" y="4930714"/>
                </a:lnTo>
                <a:lnTo>
                  <a:pt x="2693076" y="4930714"/>
                </a:lnTo>
                <a:lnTo>
                  <a:pt x="2694519" y="4935213"/>
                </a:lnTo>
                <a:lnTo>
                  <a:pt x="2710394" y="4948713"/>
                </a:lnTo>
                <a:lnTo>
                  <a:pt x="2727713" y="4959212"/>
                </a:lnTo>
                <a:lnTo>
                  <a:pt x="2747917" y="4966712"/>
                </a:lnTo>
                <a:lnTo>
                  <a:pt x="2766678" y="4972712"/>
                </a:lnTo>
                <a:lnTo>
                  <a:pt x="2786882" y="4981711"/>
                </a:lnTo>
                <a:lnTo>
                  <a:pt x="2788326" y="4981711"/>
                </a:lnTo>
                <a:lnTo>
                  <a:pt x="2790538" y="4980562"/>
                </a:lnTo>
                <a:lnTo>
                  <a:pt x="2786777" y="4973722"/>
                </a:lnTo>
                <a:lnTo>
                  <a:pt x="2781004" y="4963223"/>
                </a:lnTo>
                <a:lnTo>
                  <a:pt x="2772345" y="4955723"/>
                </a:lnTo>
                <a:lnTo>
                  <a:pt x="2759356" y="4951224"/>
                </a:lnTo>
                <a:lnTo>
                  <a:pt x="2750697" y="4945224"/>
                </a:lnTo>
                <a:lnTo>
                  <a:pt x="2737640" y="4946581"/>
                </a:lnTo>
                <a:lnTo>
                  <a:pt x="2736747" y="4944724"/>
                </a:lnTo>
                <a:lnTo>
                  <a:pt x="2737709" y="4940724"/>
                </a:lnTo>
                <a:lnTo>
                  <a:pt x="2740595" y="4934724"/>
                </a:lnTo>
                <a:lnTo>
                  <a:pt x="2737709" y="4931724"/>
                </a:lnTo>
                <a:lnTo>
                  <a:pt x="2736265" y="4927225"/>
                </a:lnTo>
                <a:lnTo>
                  <a:pt x="2730493" y="4922725"/>
                </a:lnTo>
                <a:lnTo>
                  <a:pt x="2724720" y="4916725"/>
                </a:lnTo>
                <a:lnTo>
                  <a:pt x="2723277" y="4922725"/>
                </a:lnTo>
                <a:lnTo>
                  <a:pt x="2723277" y="4927225"/>
                </a:lnTo>
                <a:lnTo>
                  <a:pt x="2724720" y="4931724"/>
                </a:lnTo>
                <a:lnTo>
                  <a:pt x="2729050" y="4933225"/>
                </a:lnTo>
                <a:lnTo>
                  <a:pt x="2730493" y="4937724"/>
                </a:lnTo>
                <a:lnTo>
                  <a:pt x="2734823" y="4939224"/>
                </a:lnTo>
                <a:lnTo>
                  <a:pt x="2736265" y="4943724"/>
                </a:lnTo>
                <a:lnTo>
                  <a:pt x="2736747" y="4944724"/>
                </a:lnTo>
                <a:lnTo>
                  <a:pt x="2736265" y="4946723"/>
                </a:lnTo>
                <a:lnTo>
                  <a:pt x="2737640" y="4946581"/>
                </a:lnTo>
                <a:lnTo>
                  <a:pt x="2737709" y="4946723"/>
                </a:lnTo>
                <a:lnTo>
                  <a:pt x="2737709" y="4953724"/>
                </a:lnTo>
                <a:lnTo>
                  <a:pt x="2731936" y="4949723"/>
                </a:lnTo>
                <a:lnTo>
                  <a:pt x="2724720" y="4945224"/>
                </a:lnTo>
                <a:lnTo>
                  <a:pt x="2651118" y="4882227"/>
                </a:lnTo>
                <a:lnTo>
                  <a:pt x="2646788" y="4877727"/>
                </a:lnTo>
                <a:lnTo>
                  <a:pt x="2641016" y="4874727"/>
                </a:lnTo>
                <a:lnTo>
                  <a:pt x="2635243" y="4871728"/>
                </a:lnTo>
                <a:lnTo>
                  <a:pt x="2626584" y="4871728"/>
                </a:lnTo>
                <a:lnTo>
                  <a:pt x="2613596" y="4868728"/>
                </a:lnTo>
                <a:lnTo>
                  <a:pt x="2602050" y="4859728"/>
                </a:lnTo>
                <a:lnTo>
                  <a:pt x="2590505" y="4849229"/>
                </a:lnTo>
                <a:lnTo>
                  <a:pt x="2577516" y="4841729"/>
                </a:lnTo>
                <a:lnTo>
                  <a:pt x="2565970" y="4834230"/>
                </a:lnTo>
                <a:lnTo>
                  <a:pt x="2552982" y="4829730"/>
                </a:lnTo>
                <a:lnTo>
                  <a:pt x="2527005" y="4819231"/>
                </a:lnTo>
                <a:lnTo>
                  <a:pt x="2503914" y="4807232"/>
                </a:lnTo>
                <a:lnTo>
                  <a:pt x="2444743" y="4772733"/>
                </a:lnTo>
                <a:lnTo>
                  <a:pt x="2387016" y="4744235"/>
                </a:lnTo>
                <a:lnTo>
                  <a:pt x="2378357" y="4739735"/>
                </a:lnTo>
                <a:lnTo>
                  <a:pt x="2371142" y="4736735"/>
                </a:lnTo>
                <a:lnTo>
                  <a:pt x="2260017" y="4666240"/>
                </a:lnTo>
                <a:lnTo>
                  <a:pt x="2239812" y="4652740"/>
                </a:lnTo>
                <a:lnTo>
                  <a:pt x="2218165" y="4639241"/>
                </a:lnTo>
                <a:lnTo>
                  <a:pt x="2183529" y="4612243"/>
                </a:lnTo>
                <a:lnTo>
                  <a:pt x="2144562" y="4589743"/>
                </a:lnTo>
                <a:lnTo>
                  <a:pt x="2130131" y="4579244"/>
                </a:lnTo>
                <a:lnTo>
                  <a:pt x="2120029" y="4567245"/>
                </a:lnTo>
                <a:lnTo>
                  <a:pt x="2108483" y="4555246"/>
                </a:lnTo>
                <a:lnTo>
                  <a:pt x="2089722" y="4538746"/>
                </a:lnTo>
                <a:lnTo>
                  <a:pt x="2072404" y="4520747"/>
                </a:lnTo>
                <a:lnTo>
                  <a:pt x="2046426" y="4496749"/>
                </a:lnTo>
                <a:lnTo>
                  <a:pt x="2020449" y="4478750"/>
                </a:lnTo>
                <a:lnTo>
                  <a:pt x="1993029" y="4459251"/>
                </a:lnTo>
                <a:lnTo>
                  <a:pt x="1965608" y="4439752"/>
                </a:lnTo>
                <a:lnTo>
                  <a:pt x="1942518" y="4415753"/>
                </a:lnTo>
                <a:lnTo>
                  <a:pt x="1925199" y="4399254"/>
                </a:lnTo>
                <a:lnTo>
                  <a:pt x="1904995" y="4387255"/>
                </a:lnTo>
                <a:lnTo>
                  <a:pt x="1887677" y="4373755"/>
                </a:lnTo>
                <a:lnTo>
                  <a:pt x="1844381" y="4343757"/>
                </a:lnTo>
                <a:lnTo>
                  <a:pt x="1838609" y="4337757"/>
                </a:lnTo>
                <a:lnTo>
                  <a:pt x="1835722" y="4331758"/>
                </a:lnTo>
                <a:lnTo>
                  <a:pt x="1831393" y="4325758"/>
                </a:lnTo>
                <a:lnTo>
                  <a:pt x="1899222" y="4364756"/>
                </a:lnTo>
                <a:lnTo>
                  <a:pt x="1968495" y="4406754"/>
                </a:lnTo>
                <a:lnTo>
                  <a:pt x="2034881" y="4447252"/>
                </a:lnTo>
                <a:lnTo>
                  <a:pt x="2039211" y="4442752"/>
                </a:lnTo>
                <a:lnTo>
                  <a:pt x="2017563" y="4408254"/>
                </a:lnTo>
                <a:lnTo>
                  <a:pt x="1993029" y="4400754"/>
                </a:lnTo>
                <a:lnTo>
                  <a:pt x="1975711" y="4387255"/>
                </a:lnTo>
                <a:lnTo>
                  <a:pt x="1965608" y="4367756"/>
                </a:lnTo>
                <a:lnTo>
                  <a:pt x="1962722" y="4370756"/>
                </a:lnTo>
                <a:lnTo>
                  <a:pt x="1958393" y="4370756"/>
                </a:lnTo>
                <a:lnTo>
                  <a:pt x="1958393" y="4372256"/>
                </a:lnTo>
                <a:lnTo>
                  <a:pt x="1919427" y="4355756"/>
                </a:lnTo>
                <a:lnTo>
                  <a:pt x="1923757" y="4354257"/>
                </a:lnTo>
                <a:lnTo>
                  <a:pt x="1929529" y="4352757"/>
                </a:lnTo>
                <a:lnTo>
                  <a:pt x="1935302" y="4349757"/>
                </a:lnTo>
                <a:lnTo>
                  <a:pt x="1942518" y="4345258"/>
                </a:lnTo>
                <a:lnTo>
                  <a:pt x="1913654" y="4321259"/>
                </a:lnTo>
                <a:lnTo>
                  <a:pt x="1881904" y="4301759"/>
                </a:lnTo>
                <a:lnTo>
                  <a:pt x="1848711" y="4286760"/>
                </a:lnTo>
                <a:lnTo>
                  <a:pt x="1848711" y="4279261"/>
                </a:lnTo>
                <a:lnTo>
                  <a:pt x="1847268" y="4274761"/>
                </a:lnTo>
                <a:lnTo>
                  <a:pt x="1842939" y="4268761"/>
                </a:lnTo>
                <a:lnTo>
                  <a:pt x="1838609" y="4267262"/>
                </a:lnTo>
                <a:lnTo>
                  <a:pt x="1832836" y="4267262"/>
                </a:lnTo>
                <a:lnTo>
                  <a:pt x="1825621" y="4267262"/>
                </a:lnTo>
                <a:lnTo>
                  <a:pt x="1819848" y="4252263"/>
                </a:lnTo>
                <a:lnTo>
                  <a:pt x="1811189" y="4238763"/>
                </a:lnTo>
                <a:lnTo>
                  <a:pt x="1818404" y="4241763"/>
                </a:lnTo>
                <a:lnTo>
                  <a:pt x="1824177" y="4244763"/>
                </a:lnTo>
                <a:lnTo>
                  <a:pt x="1829950" y="4247763"/>
                </a:lnTo>
                <a:lnTo>
                  <a:pt x="1837166" y="4252263"/>
                </a:lnTo>
                <a:lnTo>
                  <a:pt x="1824177" y="4232763"/>
                </a:lnTo>
                <a:lnTo>
                  <a:pt x="1805416" y="4223764"/>
                </a:lnTo>
                <a:lnTo>
                  <a:pt x="1808302" y="4223764"/>
                </a:lnTo>
                <a:lnTo>
                  <a:pt x="1802530" y="4217764"/>
                </a:lnTo>
                <a:lnTo>
                  <a:pt x="1796757" y="4211765"/>
                </a:lnTo>
                <a:lnTo>
                  <a:pt x="1790984" y="4205765"/>
                </a:lnTo>
                <a:lnTo>
                  <a:pt x="1741609" y="4172979"/>
                </a:lnTo>
                <a:lnTo>
                  <a:pt x="1741916" y="4172767"/>
                </a:lnTo>
                <a:lnTo>
                  <a:pt x="1739885" y="4171267"/>
                </a:lnTo>
                <a:lnTo>
                  <a:pt x="1743359" y="4171267"/>
                </a:lnTo>
                <a:lnTo>
                  <a:pt x="1747689" y="4172767"/>
                </a:lnTo>
                <a:lnTo>
                  <a:pt x="1753462" y="4172767"/>
                </a:lnTo>
                <a:lnTo>
                  <a:pt x="1727485" y="4148768"/>
                </a:lnTo>
                <a:lnTo>
                  <a:pt x="1704394" y="4129269"/>
                </a:lnTo>
                <a:lnTo>
                  <a:pt x="1717382" y="4132269"/>
                </a:lnTo>
                <a:lnTo>
                  <a:pt x="1727485" y="4141269"/>
                </a:lnTo>
                <a:lnTo>
                  <a:pt x="1741916" y="4142768"/>
                </a:lnTo>
                <a:lnTo>
                  <a:pt x="1737586" y="4136769"/>
                </a:lnTo>
                <a:lnTo>
                  <a:pt x="1733257" y="4132269"/>
                </a:lnTo>
                <a:lnTo>
                  <a:pt x="1727485" y="4126270"/>
                </a:lnTo>
                <a:lnTo>
                  <a:pt x="1661098" y="4084272"/>
                </a:lnTo>
                <a:lnTo>
                  <a:pt x="1639450" y="4073772"/>
                </a:lnTo>
                <a:lnTo>
                  <a:pt x="1618258" y="4077902"/>
                </a:lnTo>
                <a:lnTo>
                  <a:pt x="1616359" y="4075273"/>
                </a:lnTo>
                <a:lnTo>
                  <a:pt x="1614564" y="4074539"/>
                </a:lnTo>
                <a:lnTo>
                  <a:pt x="1612030" y="4069273"/>
                </a:lnTo>
                <a:lnTo>
                  <a:pt x="1609144" y="4063273"/>
                </a:lnTo>
                <a:lnTo>
                  <a:pt x="1603371" y="4057274"/>
                </a:lnTo>
                <a:lnTo>
                  <a:pt x="1596155" y="4051274"/>
                </a:lnTo>
                <a:lnTo>
                  <a:pt x="1588939" y="4049773"/>
                </a:lnTo>
                <a:lnTo>
                  <a:pt x="1587496" y="4046774"/>
                </a:lnTo>
                <a:lnTo>
                  <a:pt x="1583167" y="4046774"/>
                </a:lnTo>
                <a:lnTo>
                  <a:pt x="1581723" y="4049773"/>
                </a:lnTo>
                <a:lnTo>
                  <a:pt x="1578837" y="4051274"/>
                </a:lnTo>
                <a:lnTo>
                  <a:pt x="1577394" y="4052773"/>
                </a:lnTo>
                <a:lnTo>
                  <a:pt x="1575950" y="4058773"/>
                </a:lnTo>
                <a:lnTo>
                  <a:pt x="1614564" y="4074539"/>
                </a:lnTo>
                <a:lnTo>
                  <a:pt x="1616359" y="4078272"/>
                </a:lnTo>
                <a:lnTo>
                  <a:pt x="1618258" y="4077902"/>
                </a:lnTo>
                <a:lnTo>
                  <a:pt x="1629348" y="4093271"/>
                </a:lnTo>
                <a:lnTo>
                  <a:pt x="1649553" y="4108271"/>
                </a:lnTo>
                <a:lnTo>
                  <a:pt x="1666871" y="4120270"/>
                </a:lnTo>
                <a:lnTo>
                  <a:pt x="1687076" y="4132269"/>
                </a:lnTo>
                <a:lnTo>
                  <a:pt x="1739885" y="4171267"/>
                </a:lnTo>
                <a:lnTo>
                  <a:pt x="1739030" y="4171267"/>
                </a:lnTo>
                <a:lnTo>
                  <a:pt x="1741609" y="4172979"/>
                </a:lnTo>
                <a:lnTo>
                  <a:pt x="1737586" y="4175766"/>
                </a:lnTo>
                <a:lnTo>
                  <a:pt x="1736144" y="4177267"/>
                </a:lnTo>
                <a:lnTo>
                  <a:pt x="1736144" y="4178766"/>
                </a:lnTo>
                <a:lnTo>
                  <a:pt x="1736144" y="4181766"/>
                </a:lnTo>
                <a:lnTo>
                  <a:pt x="1739030" y="4184766"/>
                </a:lnTo>
                <a:lnTo>
                  <a:pt x="1743359" y="4189266"/>
                </a:lnTo>
                <a:lnTo>
                  <a:pt x="1697177" y="4163767"/>
                </a:lnTo>
                <a:lnTo>
                  <a:pt x="1689962" y="4159268"/>
                </a:lnTo>
                <a:lnTo>
                  <a:pt x="1684189" y="4153268"/>
                </a:lnTo>
                <a:lnTo>
                  <a:pt x="1678416" y="4147268"/>
                </a:lnTo>
                <a:lnTo>
                  <a:pt x="1672644" y="4144269"/>
                </a:lnTo>
                <a:lnTo>
                  <a:pt x="1666871" y="4147268"/>
                </a:lnTo>
                <a:lnTo>
                  <a:pt x="1662541" y="4148768"/>
                </a:lnTo>
                <a:lnTo>
                  <a:pt x="1656768" y="4153268"/>
                </a:lnTo>
                <a:lnTo>
                  <a:pt x="1653882" y="4156268"/>
                </a:lnTo>
                <a:lnTo>
                  <a:pt x="1648109" y="4160767"/>
                </a:lnTo>
                <a:lnTo>
                  <a:pt x="1639450" y="4150268"/>
                </a:lnTo>
                <a:lnTo>
                  <a:pt x="1629348" y="4142768"/>
                </a:lnTo>
                <a:lnTo>
                  <a:pt x="1622132" y="4130769"/>
                </a:lnTo>
                <a:lnTo>
                  <a:pt x="1609144" y="4132269"/>
                </a:lnTo>
                <a:lnTo>
                  <a:pt x="1596155" y="4126270"/>
                </a:lnTo>
                <a:lnTo>
                  <a:pt x="1588939" y="4114270"/>
                </a:lnTo>
                <a:lnTo>
                  <a:pt x="1575950" y="4100771"/>
                </a:lnTo>
                <a:lnTo>
                  <a:pt x="1557190" y="4093271"/>
                </a:lnTo>
                <a:lnTo>
                  <a:pt x="1539871" y="4091771"/>
                </a:lnTo>
                <a:lnTo>
                  <a:pt x="1529769" y="4091771"/>
                </a:lnTo>
                <a:lnTo>
                  <a:pt x="1522554" y="4090272"/>
                </a:lnTo>
                <a:lnTo>
                  <a:pt x="1512451" y="4085771"/>
                </a:lnTo>
                <a:lnTo>
                  <a:pt x="1508121" y="4085771"/>
                </a:lnTo>
                <a:lnTo>
                  <a:pt x="1502349" y="4081272"/>
                </a:lnTo>
                <a:lnTo>
                  <a:pt x="1496576" y="4081272"/>
                </a:lnTo>
                <a:lnTo>
                  <a:pt x="1490803" y="4079772"/>
                </a:lnTo>
                <a:lnTo>
                  <a:pt x="1485031" y="4079772"/>
                </a:lnTo>
                <a:lnTo>
                  <a:pt x="1482144" y="4078272"/>
                </a:lnTo>
                <a:lnTo>
                  <a:pt x="1479258" y="4073772"/>
                </a:lnTo>
                <a:lnTo>
                  <a:pt x="1477814" y="4069273"/>
                </a:lnTo>
                <a:lnTo>
                  <a:pt x="1474928" y="4066273"/>
                </a:lnTo>
                <a:lnTo>
                  <a:pt x="1473485" y="4057274"/>
                </a:lnTo>
                <a:lnTo>
                  <a:pt x="1477814" y="4055773"/>
                </a:lnTo>
                <a:lnTo>
                  <a:pt x="1483587" y="4051274"/>
                </a:lnTo>
                <a:lnTo>
                  <a:pt x="1490803" y="4049773"/>
                </a:lnTo>
                <a:lnTo>
                  <a:pt x="1467712" y="4031774"/>
                </a:lnTo>
                <a:lnTo>
                  <a:pt x="1446064" y="4016775"/>
                </a:lnTo>
                <a:lnTo>
                  <a:pt x="1421531" y="4004776"/>
                </a:lnTo>
                <a:lnTo>
                  <a:pt x="1414314" y="4003277"/>
                </a:lnTo>
                <a:lnTo>
                  <a:pt x="1408542" y="4000277"/>
                </a:lnTo>
                <a:lnTo>
                  <a:pt x="1402769" y="3995776"/>
                </a:lnTo>
                <a:lnTo>
                  <a:pt x="1399883" y="3992777"/>
                </a:lnTo>
                <a:lnTo>
                  <a:pt x="1396997" y="3988277"/>
                </a:lnTo>
                <a:lnTo>
                  <a:pt x="1395554" y="3982278"/>
                </a:lnTo>
                <a:lnTo>
                  <a:pt x="1395554" y="3974778"/>
                </a:lnTo>
                <a:lnTo>
                  <a:pt x="1373905" y="3970278"/>
                </a:lnTo>
                <a:lnTo>
                  <a:pt x="1356587" y="3961279"/>
                </a:lnTo>
                <a:lnTo>
                  <a:pt x="1340713" y="3949280"/>
                </a:lnTo>
                <a:lnTo>
                  <a:pt x="1323395" y="3937280"/>
                </a:lnTo>
                <a:lnTo>
                  <a:pt x="1327724" y="3932780"/>
                </a:lnTo>
                <a:lnTo>
                  <a:pt x="1330610" y="3926780"/>
                </a:lnTo>
                <a:lnTo>
                  <a:pt x="1284428" y="3901282"/>
                </a:lnTo>
                <a:lnTo>
                  <a:pt x="1281543" y="3905782"/>
                </a:lnTo>
                <a:lnTo>
                  <a:pt x="1285872" y="3913282"/>
                </a:lnTo>
                <a:lnTo>
                  <a:pt x="1281543" y="3917781"/>
                </a:lnTo>
                <a:lnTo>
                  <a:pt x="1278656" y="3919281"/>
                </a:lnTo>
                <a:lnTo>
                  <a:pt x="1274327" y="3919281"/>
                </a:lnTo>
                <a:lnTo>
                  <a:pt x="1269997" y="3919281"/>
                </a:lnTo>
                <a:lnTo>
                  <a:pt x="1268554" y="3917781"/>
                </a:lnTo>
                <a:lnTo>
                  <a:pt x="1264224" y="3914781"/>
                </a:lnTo>
                <a:lnTo>
                  <a:pt x="1259895" y="3911781"/>
                </a:lnTo>
                <a:lnTo>
                  <a:pt x="1257009" y="3905782"/>
                </a:lnTo>
                <a:lnTo>
                  <a:pt x="1258451" y="3898282"/>
                </a:lnTo>
                <a:lnTo>
                  <a:pt x="1259895" y="3892283"/>
                </a:lnTo>
                <a:lnTo>
                  <a:pt x="1259895" y="3889283"/>
                </a:lnTo>
                <a:lnTo>
                  <a:pt x="1259895" y="3886283"/>
                </a:lnTo>
                <a:lnTo>
                  <a:pt x="1258451" y="3884783"/>
                </a:lnTo>
                <a:lnTo>
                  <a:pt x="1252679" y="3884783"/>
                </a:lnTo>
                <a:lnTo>
                  <a:pt x="1257009" y="3905782"/>
                </a:lnTo>
                <a:lnTo>
                  <a:pt x="1246906" y="3911781"/>
                </a:lnTo>
                <a:lnTo>
                  <a:pt x="1236804" y="3919281"/>
                </a:lnTo>
                <a:lnTo>
                  <a:pt x="1219487" y="3908781"/>
                </a:lnTo>
                <a:lnTo>
                  <a:pt x="1203610" y="3898282"/>
                </a:lnTo>
                <a:lnTo>
                  <a:pt x="1190622" y="3884783"/>
                </a:lnTo>
                <a:lnTo>
                  <a:pt x="1168974" y="3860784"/>
                </a:lnTo>
                <a:lnTo>
                  <a:pt x="1142997" y="3839785"/>
                </a:lnTo>
                <a:lnTo>
                  <a:pt x="1141554" y="3838286"/>
                </a:lnTo>
                <a:lnTo>
                  <a:pt x="1137224" y="3838286"/>
                </a:lnTo>
                <a:lnTo>
                  <a:pt x="1135782" y="3838286"/>
                </a:lnTo>
                <a:lnTo>
                  <a:pt x="1131452" y="3838286"/>
                </a:lnTo>
                <a:lnTo>
                  <a:pt x="1125679" y="3838286"/>
                </a:lnTo>
                <a:lnTo>
                  <a:pt x="1119906" y="3835286"/>
                </a:lnTo>
                <a:lnTo>
                  <a:pt x="1115577" y="3832286"/>
                </a:lnTo>
                <a:lnTo>
                  <a:pt x="1114133" y="3827786"/>
                </a:lnTo>
                <a:lnTo>
                  <a:pt x="1114133" y="3820287"/>
                </a:lnTo>
                <a:lnTo>
                  <a:pt x="1114133" y="3817287"/>
                </a:lnTo>
                <a:lnTo>
                  <a:pt x="1114133" y="3815787"/>
                </a:lnTo>
                <a:lnTo>
                  <a:pt x="1102588" y="3803787"/>
                </a:lnTo>
                <a:lnTo>
                  <a:pt x="1093930" y="3787289"/>
                </a:lnTo>
                <a:lnTo>
                  <a:pt x="1086714" y="3772289"/>
                </a:lnTo>
                <a:lnTo>
                  <a:pt x="1076611" y="3758790"/>
                </a:lnTo>
                <a:lnTo>
                  <a:pt x="1063623" y="3751291"/>
                </a:lnTo>
                <a:lnTo>
                  <a:pt x="1057850" y="3746790"/>
                </a:lnTo>
                <a:lnTo>
                  <a:pt x="1054964" y="3742291"/>
                </a:lnTo>
                <a:lnTo>
                  <a:pt x="1052077" y="3736291"/>
                </a:lnTo>
                <a:lnTo>
                  <a:pt x="1076611" y="3748291"/>
                </a:lnTo>
                <a:lnTo>
                  <a:pt x="1099702" y="3760290"/>
                </a:lnTo>
                <a:lnTo>
                  <a:pt x="1124236" y="3770789"/>
                </a:lnTo>
                <a:lnTo>
                  <a:pt x="1151657" y="3775289"/>
                </a:lnTo>
                <a:lnTo>
                  <a:pt x="1138668" y="3757290"/>
                </a:lnTo>
                <a:lnTo>
                  <a:pt x="1125679" y="3740791"/>
                </a:lnTo>
                <a:lnTo>
                  <a:pt x="1105474" y="3731791"/>
                </a:lnTo>
                <a:lnTo>
                  <a:pt x="1098259" y="3728791"/>
                </a:lnTo>
                <a:lnTo>
                  <a:pt x="1091043" y="3722792"/>
                </a:lnTo>
                <a:lnTo>
                  <a:pt x="1082384" y="3718292"/>
                </a:lnTo>
                <a:lnTo>
                  <a:pt x="1049191" y="3706293"/>
                </a:lnTo>
                <a:lnTo>
                  <a:pt x="1044861" y="3703293"/>
                </a:lnTo>
                <a:lnTo>
                  <a:pt x="1041975" y="3701793"/>
                </a:lnTo>
                <a:lnTo>
                  <a:pt x="1037646" y="3700293"/>
                </a:lnTo>
                <a:lnTo>
                  <a:pt x="1033316" y="3697294"/>
                </a:lnTo>
                <a:lnTo>
                  <a:pt x="1031873" y="3694294"/>
                </a:lnTo>
                <a:lnTo>
                  <a:pt x="1030429" y="3688294"/>
                </a:lnTo>
                <a:lnTo>
                  <a:pt x="1030429" y="3685294"/>
                </a:lnTo>
                <a:lnTo>
                  <a:pt x="1027543" y="3682294"/>
                </a:lnTo>
                <a:lnTo>
                  <a:pt x="1003009" y="3668795"/>
                </a:lnTo>
                <a:lnTo>
                  <a:pt x="975588" y="3659795"/>
                </a:lnTo>
                <a:lnTo>
                  <a:pt x="984247" y="3673295"/>
                </a:lnTo>
                <a:lnTo>
                  <a:pt x="971259" y="3677794"/>
                </a:lnTo>
                <a:lnTo>
                  <a:pt x="958270" y="3677794"/>
                </a:lnTo>
                <a:lnTo>
                  <a:pt x="943839" y="3671795"/>
                </a:lnTo>
                <a:lnTo>
                  <a:pt x="926520" y="3662795"/>
                </a:lnTo>
                <a:lnTo>
                  <a:pt x="930850" y="3659795"/>
                </a:lnTo>
                <a:lnTo>
                  <a:pt x="936623" y="3656795"/>
                </a:lnTo>
                <a:lnTo>
                  <a:pt x="939509" y="3656795"/>
                </a:lnTo>
                <a:lnTo>
                  <a:pt x="945282" y="3659795"/>
                </a:lnTo>
                <a:lnTo>
                  <a:pt x="949611" y="3659795"/>
                </a:lnTo>
                <a:lnTo>
                  <a:pt x="955384" y="3659795"/>
                </a:lnTo>
                <a:lnTo>
                  <a:pt x="958270" y="3653796"/>
                </a:lnTo>
                <a:lnTo>
                  <a:pt x="959714" y="3644796"/>
                </a:lnTo>
                <a:lnTo>
                  <a:pt x="961157" y="3637297"/>
                </a:lnTo>
                <a:lnTo>
                  <a:pt x="939509" y="3616298"/>
                </a:lnTo>
                <a:lnTo>
                  <a:pt x="939509" y="3614798"/>
                </a:lnTo>
                <a:lnTo>
                  <a:pt x="951055" y="3614798"/>
                </a:lnTo>
                <a:lnTo>
                  <a:pt x="964043" y="3616298"/>
                </a:lnTo>
                <a:lnTo>
                  <a:pt x="961157" y="3608798"/>
                </a:lnTo>
                <a:lnTo>
                  <a:pt x="958270" y="3602798"/>
                </a:lnTo>
                <a:lnTo>
                  <a:pt x="951055" y="3598299"/>
                </a:lnTo>
                <a:lnTo>
                  <a:pt x="948169" y="3593799"/>
                </a:lnTo>
                <a:lnTo>
                  <a:pt x="900543" y="3559301"/>
                </a:lnTo>
                <a:lnTo>
                  <a:pt x="854361" y="3527803"/>
                </a:lnTo>
                <a:lnTo>
                  <a:pt x="828384" y="3508304"/>
                </a:lnTo>
                <a:lnTo>
                  <a:pt x="802407" y="3488805"/>
                </a:lnTo>
                <a:lnTo>
                  <a:pt x="811066" y="3485805"/>
                </a:lnTo>
                <a:lnTo>
                  <a:pt x="816839" y="3484306"/>
                </a:lnTo>
                <a:lnTo>
                  <a:pt x="824055" y="3479805"/>
                </a:lnTo>
                <a:lnTo>
                  <a:pt x="809623" y="3470806"/>
                </a:lnTo>
                <a:lnTo>
                  <a:pt x="793748" y="3460307"/>
                </a:lnTo>
                <a:lnTo>
                  <a:pt x="777874" y="3448308"/>
                </a:lnTo>
                <a:lnTo>
                  <a:pt x="767771" y="3431808"/>
                </a:lnTo>
                <a:lnTo>
                  <a:pt x="776430" y="3433308"/>
                </a:lnTo>
                <a:lnTo>
                  <a:pt x="783646" y="3437808"/>
                </a:lnTo>
                <a:lnTo>
                  <a:pt x="789419" y="3442308"/>
                </a:lnTo>
                <a:lnTo>
                  <a:pt x="829828" y="3476806"/>
                </a:lnTo>
                <a:lnTo>
                  <a:pt x="839930" y="3484306"/>
                </a:lnTo>
                <a:lnTo>
                  <a:pt x="845702" y="3488805"/>
                </a:lnTo>
                <a:lnTo>
                  <a:pt x="854361" y="3485805"/>
                </a:lnTo>
                <a:lnTo>
                  <a:pt x="865907" y="3478306"/>
                </a:lnTo>
                <a:lnTo>
                  <a:pt x="867351" y="3482805"/>
                </a:lnTo>
                <a:lnTo>
                  <a:pt x="870237" y="3485805"/>
                </a:lnTo>
                <a:lnTo>
                  <a:pt x="871680" y="3490305"/>
                </a:lnTo>
                <a:lnTo>
                  <a:pt x="873123" y="3493305"/>
                </a:lnTo>
                <a:lnTo>
                  <a:pt x="873123" y="3496305"/>
                </a:lnTo>
                <a:lnTo>
                  <a:pt x="871680" y="3500804"/>
                </a:lnTo>
                <a:lnTo>
                  <a:pt x="871680" y="3505304"/>
                </a:lnTo>
                <a:lnTo>
                  <a:pt x="871680" y="3508304"/>
                </a:lnTo>
                <a:lnTo>
                  <a:pt x="873123" y="3511304"/>
                </a:lnTo>
                <a:lnTo>
                  <a:pt x="877452" y="3512804"/>
                </a:lnTo>
                <a:lnTo>
                  <a:pt x="878896" y="3514304"/>
                </a:lnTo>
                <a:lnTo>
                  <a:pt x="883225" y="3517304"/>
                </a:lnTo>
                <a:lnTo>
                  <a:pt x="887555" y="3518803"/>
                </a:lnTo>
                <a:lnTo>
                  <a:pt x="887555" y="3511304"/>
                </a:lnTo>
                <a:lnTo>
                  <a:pt x="884669" y="3505304"/>
                </a:lnTo>
                <a:lnTo>
                  <a:pt x="884669" y="3499305"/>
                </a:lnTo>
                <a:lnTo>
                  <a:pt x="890441" y="3499305"/>
                </a:lnTo>
                <a:lnTo>
                  <a:pt x="893328" y="3500804"/>
                </a:lnTo>
                <a:lnTo>
                  <a:pt x="894770" y="3502305"/>
                </a:lnTo>
                <a:lnTo>
                  <a:pt x="897657" y="3506804"/>
                </a:lnTo>
                <a:lnTo>
                  <a:pt x="897657" y="3508304"/>
                </a:lnTo>
                <a:lnTo>
                  <a:pt x="899100" y="3512804"/>
                </a:lnTo>
                <a:lnTo>
                  <a:pt x="899100" y="3517304"/>
                </a:lnTo>
                <a:lnTo>
                  <a:pt x="900543" y="3518803"/>
                </a:lnTo>
                <a:lnTo>
                  <a:pt x="906316" y="3524803"/>
                </a:lnTo>
                <a:lnTo>
                  <a:pt x="912089" y="3530803"/>
                </a:lnTo>
                <a:lnTo>
                  <a:pt x="922191" y="3536802"/>
                </a:lnTo>
                <a:lnTo>
                  <a:pt x="922191" y="3529303"/>
                </a:lnTo>
                <a:lnTo>
                  <a:pt x="923634" y="3523303"/>
                </a:lnTo>
                <a:lnTo>
                  <a:pt x="923634" y="3518803"/>
                </a:lnTo>
                <a:lnTo>
                  <a:pt x="932293" y="3517304"/>
                </a:lnTo>
                <a:lnTo>
                  <a:pt x="942396" y="3514304"/>
                </a:lnTo>
                <a:lnTo>
                  <a:pt x="951055" y="3512804"/>
                </a:lnTo>
                <a:lnTo>
                  <a:pt x="942396" y="3506804"/>
                </a:lnTo>
                <a:lnTo>
                  <a:pt x="933737" y="3500804"/>
                </a:lnTo>
                <a:lnTo>
                  <a:pt x="926520" y="3496305"/>
                </a:lnTo>
                <a:lnTo>
                  <a:pt x="922191" y="3499305"/>
                </a:lnTo>
                <a:lnTo>
                  <a:pt x="920748" y="3502305"/>
                </a:lnTo>
                <a:lnTo>
                  <a:pt x="917861" y="3505304"/>
                </a:lnTo>
                <a:lnTo>
                  <a:pt x="906316" y="3494805"/>
                </a:lnTo>
                <a:lnTo>
                  <a:pt x="894770" y="3484306"/>
                </a:lnTo>
                <a:lnTo>
                  <a:pt x="890441" y="3479805"/>
                </a:lnTo>
                <a:lnTo>
                  <a:pt x="884669" y="3478306"/>
                </a:lnTo>
                <a:lnTo>
                  <a:pt x="881782" y="3473806"/>
                </a:lnTo>
                <a:lnTo>
                  <a:pt x="877452" y="3470806"/>
                </a:lnTo>
                <a:lnTo>
                  <a:pt x="871680" y="3460307"/>
                </a:lnTo>
                <a:lnTo>
                  <a:pt x="865907" y="3454307"/>
                </a:lnTo>
                <a:lnTo>
                  <a:pt x="857248" y="3448308"/>
                </a:lnTo>
                <a:lnTo>
                  <a:pt x="848589" y="3442308"/>
                </a:lnTo>
                <a:lnTo>
                  <a:pt x="824055" y="3425808"/>
                </a:lnTo>
                <a:lnTo>
                  <a:pt x="802407" y="3404810"/>
                </a:lnTo>
                <a:lnTo>
                  <a:pt x="789419" y="3392810"/>
                </a:lnTo>
                <a:lnTo>
                  <a:pt x="773544" y="3385311"/>
                </a:lnTo>
                <a:lnTo>
                  <a:pt x="756225" y="3376312"/>
                </a:lnTo>
                <a:lnTo>
                  <a:pt x="754783" y="3379311"/>
                </a:lnTo>
                <a:lnTo>
                  <a:pt x="767771" y="3392810"/>
                </a:lnTo>
                <a:lnTo>
                  <a:pt x="773544" y="3398810"/>
                </a:lnTo>
                <a:lnTo>
                  <a:pt x="782203" y="3404810"/>
                </a:lnTo>
                <a:lnTo>
                  <a:pt x="777874" y="3413809"/>
                </a:lnTo>
                <a:lnTo>
                  <a:pt x="773544" y="3422809"/>
                </a:lnTo>
                <a:lnTo>
                  <a:pt x="760555" y="3415309"/>
                </a:lnTo>
                <a:lnTo>
                  <a:pt x="746124" y="3404810"/>
                </a:lnTo>
                <a:lnTo>
                  <a:pt x="730248" y="3398810"/>
                </a:lnTo>
                <a:lnTo>
                  <a:pt x="715816" y="3401810"/>
                </a:lnTo>
                <a:lnTo>
                  <a:pt x="662419" y="3362812"/>
                </a:lnTo>
                <a:lnTo>
                  <a:pt x="609021" y="3325314"/>
                </a:lnTo>
                <a:lnTo>
                  <a:pt x="606135" y="3325314"/>
                </a:lnTo>
                <a:lnTo>
                  <a:pt x="601806" y="3323814"/>
                </a:lnTo>
                <a:lnTo>
                  <a:pt x="596033" y="3323814"/>
                </a:lnTo>
                <a:lnTo>
                  <a:pt x="587374" y="3323814"/>
                </a:lnTo>
                <a:lnTo>
                  <a:pt x="617680" y="3352313"/>
                </a:lnTo>
                <a:lnTo>
                  <a:pt x="645101" y="3379311"/>
                </a:lnTo>
                <a:lnTo>
                  <a:pt x="646544" y="3380811"/>
                </a:lnTo>
                <a:lnTo>
                  <a:pt x="650874" y="3382311"/>
                </a:lnTo>
                <a:lnTo>
                  <a:pt x="652317" y="3385311"/>
                </a:lnTo>
                <a:lnTo>
                  <a:pt x="656647" y="3401810"/>
                </a:lnTo>
                <a:lnTo>
                  <a:pt x="663862" y="3410809"/>
                </a:lnTo>
                <a:lnTo>
                  <a:pt x="673965" y="3421309"/>
                </a:lnTo>
                <a:lnTo>
                  <a:pt x="685510" y="3431808"/>
                </a:lnTo>
                <a:lnTo>
                  <a:pt x="694169" y="3443807"/>
                </a:lnTo>
                <a:lnTo>
                  <a:pt x="695612" y="3436308"/>
                </a:lnTo>
                <a:lnTo>
                  <a:pt x="699942" y="3427309"/>
                </a:lnTo>
                <a:lnTo>
                  <a:pt x="711487" y="3442308"/>
                </a:lnTo>
                <a:lnTo>
                  <a:pt x="721589" y="3454307"/>
                </a:lnTo>
                <a:lnTo>
                  <a:pt x="717260" y="3455807"/>
                </a:lnTo>
                <a:lnTo>
                  <a:pt x="712930" y="3455807"/>
                </a:lnTo>
                <a:lnTo>
                  <a:pt x="708601" y="3458807"/>
                </a:lnTo>
                <a:lnTo>
                  <a:pt x="707157" y="3461806"/>
                </a:lnTo>
                <a:lnTo>
                  <a:pt x="705715" y="3464806"/>
                </a:lnTo>
                <a:lnTo>
                  <a:pt x="702828" y="3470806"/>
                </a:lnTo>
                <a:lnTo>
                  <a:pt x="669635" y="3439308"/>
                </a:lnTo>
                <a:lnTo>
                  <a:pt x="624897" y="3395810"/>
                </a:lnTo>
                <a:lnTo>
                  <a:pt x="617680" y="3386811"/>
                </a:lnTo>
                <a:lnTo>
                  <a:pt x="611908" y="3379311"/>
                </a:lnTo>
                <a:lnTo>
                  <a:pt x="603249" y="3368812"/>
                </a:lnTo>
                <a:lnTo>
                  <a:pt x="601806" y="3367312"/>
                </a:lnTo>
                <a:lnTo>
                  <a:pt x="600362" y="3364312"/>
                </a:lnTo>
                <a:lnTo>
                  <a:pt x="597476" y="3362812"/>
                </a:lnTo>
                <a:lnTo>
                  <a:pt x="591703" y="3358313"/>
                </a:lnTo>
                <a:lnTo>
                  <a:pt x="585930" y="3353812"/>
                </a:lnTo>
                <a:lnTo>
                  <a:pt x="581601" y="3350813"/>
                </a:lnTo>
                <a:lnTo>
                  <a:pt x="578715" y="3344813"/>
                </a:lnTo>
                <a:lnTo>
                  <a:pt x="578715" y="3335813"/>
                </a:lnTo>
                <a:lnTo>
                  <a:pt x="575829" y="3332814"/>
                </a:lnTo>
                <a:lnTo>
                  <a:pt x="572942" y="3329814"/>
                </a:lnTo>
                <a:lnTo>
                  <a:pt x="570056" y="3325314"/>
                </a:lnTo>
                <a:lnTo>
                  <a:pt x="567170" y="3323814"/>
                </a:lnTo>
                <a:lnTo>
                  <a:pt x="564283" y="3323814"/>
                </a:lnTo>
                <a:lnTo>
                  <a:pt x="548408" y="3325314"/>
                </a:lnTo>
                <a:lnTo>
                  <a:pt x="536862" y="3322315"/>
                </a:lnTo>
                <a:lnTo>
                  <a:pt x="525317" y="3311815"/>
                </a:lnTo>
                <a:lnTo>
                  <a:pt x="515215" y="3304316"/>
                </a:lnTo>
                <a:lnTo>
                  <a:pt x="470476" y="3271318"/>
                </a:lnTo>
                <a:lnTo>
                  <a:pt x="424295" y="3238319"/>
                </a:lnTo>
                <a:lnTo>
                  <a:pt x="430067" y="3236819"/>
                </a:lnTo>
                <a:lnTo>
                  <a:pt x="432954" y="3236819"/>
                </a:lnTo>
                <a:lnTo>
                  <a:pt x="440170" y="3236819"/>
                </a:lnTo>
                <a:lnTo>
                  <a:pt x="441613" y="3224820"/>
                </a:lnTo>
                <a:lnTo>
                  <a:pt x="437284" y="3212820"/>
                </a:lnTo>
                <a:lnTo>
                  <a:pt x="431511" y="3203821"/>
                </a:lnTo>
                <a:lnTo>
                  <a:pt x="382443" y="3145325"/>
                </a:lnTo>
                <a:lnTo>
                  <a:pt x="376670" y="3136325"/>
                </a:lnTo>
                <a:lnTo>
                  <a:pt x="369454" y="3128825"/>
                </a:lnTo>
                <a:lnTo>
                  <a:pt x="360795" y="3124326"/>
                </a:lnTo>
                <a:lnTo>
                  <a:pt x="355022" y="3118326"/>
                </a:lnTo>
                <a:lnTo>
                  <a:pt x="347807" y="3112326"/>
                </a:lnTo>
                <a:lnTo>
                  <a:pt x="336261" y="3095827"/>
                </a:lnTo>
                <a:lnTo>
                  <a:pt x="321829" y="3080828"/>
                </a:lnTo>
                <a:lnTo>
                  <a:pt x="327602" y="3077828"/>
                </a:lnTo>
                <a:lnTo>
                  <a:pt x="333375" y="3076329"/>
                </a:lnTo>
                <a:lnTo>
                  <a:pt x="339147" y="3076329"/>
                </a:lnTo>
                <a:lnTo>
                  <a:pt x="346363" y="3077828"/>
                </a:lnTo>
                <a:lnTo>
                  <a:pt x="352136" y="3083828"/>
                </a:lnTo>
                <a:lnTo>
                  <a:pt x="380999" y="3115326"/>
                </a:lnTo>
                <a:lnTo>
                  <a:pt x="414193" y="3143824"/>
                </a:lnTo>
                <a:lnTo>
                  <a:pt x="415635" y="3133325"/>
                </a:lnTo>
                <a:lnTo>
                  <a:pt x="414193" y="3124326"/>
                </a:lnTo>
                <a:lnTo>
                  <a:pt x="408420" y="3118326"/>
                </a:lnTo>
                <a:lnTo>
                  <a:pt x="404090" y="3112326"/>
                </a:lnTo>
                <a:lnTo>
                  <a:pt x="402647" y="3106327"/>
                </a:lnTo>
                <a:lnTo>
                  <a:pt x="412749" y="3112326"/>
                </a:lnTo>
                <a:lnTo>
                  <a:pt x="424295" y="3116826"/>
                </a:lnTo>
                <a:lnTo>
                  <a:pt x="435840" y="3106327"/>
                </a:lnTo>
                <a:lnTo>
                  <a:pt x="447385" y="3116826"/>
                </a:lnTo>
                <a:lnTo>
                  <a:pt x="454602" y="3122825"/>
                </a:lnTo>
                <a:lnTo>
                  <a:pt x="460374" y="3122825"/>
                </a:lnTo>
                <a:lnTo>
                  <a:pt x="469033" y="3116826"/>
                </a:lnTo>
                <a:lnTo>
                  <a:pt x="476249" y="3106327"/>
                </a:lnTo>
                <a:lnTo>
                  <a:pt x="490681" y="3116826"/>
                </a:lnTo>
                <a:lnTo>
                  <a:pt x="503670" y="3127326"/>
                </a:lnTo>
                <a:lnTo>
                  <a:pt x="520988" y="3130325"/>
                </a:lnTo>
                <a:lnTo>
                  <a:pt x="541192" y="3128825"/>
                </a:lnTo>
                <a:lnTo>
                  <a:pt x="539749" y="3134825"/>
                </a:lnTo>
                <a:lnTo>
                  <a:pt x="539749" y="3140824"/>
                </a:lnTo>
                <a:lnTo>
                  <a:pt x="536862" y="3146824"/>
                </a:lnTo>
                <a:lnTo>
                  <a:pt x="572942" y="3172323"/>
                </a:lnTo>
                <a:lnTo>
                  <a:pt x="607579" y="3199322"/>
                </a:lnTo>
                <a:lnTo>
                  <a:pt x="645101" y="3221820"/>
                </a:lnTo>
                <a:lnTo>
                  <a:pt x="688396" y="3247319"/>
                </a:lnTo>
                <a:lnTo>
                  <a:pt x="694169" y="3250319"/>
                </a:lnTo>
                <a:lnTo>
                  <a:pt x="699942" y="3250319"/>
                </a:lnTo>
                <a:lnTo>
                  <a:pt x="705715" y="3248818"/>
                </a:lnTo>
                <a:lnTo>
                  <a:pt x="708240" y="3243569"/>
                </a:lnTo>
                <a:lnTo>
                  <a:pt x="708601" y="3244319"/>
                </a:lnTo>
                <a:lnTo>
                  <a:pt x="710333" y="3245519"/>
                </a:lnTo>
                <a:lnTo>
                  <a:pt x="711487" y="3247319"/>
                </a:lnTo>
                <a:lnTo>
                  <a:pt x="711487" y="3248818"/>
                </a:lnTo>
                <a:lnTo>
                  <a:pt x="712930" y="3250319"/>
                </a:lnTo>
                <a:lnTo>
                  <a:pt x="715816" y="3253319"/>
                </a:lnTo>
                <a:lnTo>
                  <a:pt x="717260" y="3253319"/>
                </a:lnTo>
                <a:lnTo>
                  <a:pt x="721589" y="3253319"/>
                </a:lnTo>
                <a:lnTo>
                  <a:pt x="710333" y="3245519"/>
                </a:lnTo>
                <a:lnTo>
                  <a:pt x="708601" y="3242819"/>
                </a:lnTo>
                <a:lnTo>
                  <a:pt x="708240" y="3243569"/>
                </a:lnTo>
                <a:lnTo>
                  <a:pt x="707157" y="3241319"/>
                </a:lnTo>
                <a:lnTo>
                  <a:pt x="705715" y="3236819"/>
                </a:lnTo>
                <a:lnTo>
                  <a:pt x="702828" y="3235320"/>
                </a:lnTo>
                <a:lnTo>
                  <a:pt x="701385" y="3235320"/>
                </a:lnTo>
                <a:lnTo>
                  <a:pt x="689839" y="3235320"/>
                </a:lnTo>
                <a:lnTo>
                  <a:pt x="682624" y="3230819"/>
                </a:lnTo>
                <a:lnTo>
                  <a:pt x="673965" y="3224820"/>
                </a:lnTo>
                <a:lnTo>
                  <a:pt x="663862" y="3218820"/>
                </a:lnTo>
                <a:lnTo>
                  <a:pt x="645101" y="3202321"/>
                </a:lnTo>
                <a:lnTo>
                  <a:pt x="623453" y="3185822"/>
                </a:lnTo>
                <a:lnTo>
                  <a:pt x="611908" y="3178323"/>
                </a:lnTo>
                <a:lnTo>
                  <a:pt x="597476" y="3169323"/>
                </a:lnTo>
                <a:lnTo>
                  <a:pt x="591703" y="3164823"/>
                </a:lnTo>
                <a:lnTo>
                  <a:pt x="585930" y="3161823"/>
                </a:lnTo>
                <a:lnTo>
                  <a:pt x="580158" y="3155823"/>
                </a:lnTo>
                <a:lnTo>
                  <a:pt x="575829" y="3149824"/>
                </a:lnTo>
                <a:lnTo>
                  <a:pt x="574385" y="3139325"/>
                </a:lnTo>
                <a:lnTo>
                  <a:pt x="603249" y="3149824"/>
                </a:lnTo>
                <a:lnTo>
                  <a:pt x="630669" y="3161823"/>
                </a:lnTo>
                <a:lnTo>
                  <a:pt x="656647" y="3175323"/>
                </a:lnTo>
                <a:lnTo>
                  <a:pt x="685510" y="3187322"/>
                </a:lnTo>
                <a:lnTo>
                  <a:pt x="687638" y="3182345"/>
                </a:lnTo>
                <a:lnTo>
                  <a:pt x="678400" y="3181812"/>
                </a:lnTo>
                <a:lnTo>
                  <a:pt x="675514" y="3172812"/>
                </a:lnTo>
                <a:lnTo>
                  <a:pt x="672627" y="3166813"/>
                </a:lnTo>
                <a:lnTo>
                  <a:pt x="672627" y="3159313"/>
                </a:lnTo>
                <a:lnTo>
                  <a:pt x="675514" y="3154813"/>
                </a:lnTo>
                <a:lnTo>
                  <a:pt x="676957" y="3153313"/>
                </a:lnTo>
                <a:lnTo>
                  <a:pt x="682729" y="3153313"/>
                </a:lnTo>
                <a:lnTo>
                  <a:pt x="687059" y="3153313"/>
                </a:lnTo>
                <a:lnTo>
                  <a:pt x="692832" y="3154813"/>
                </a:lnTo>
                <a:lnTo>
                  <a:pt x="697162" y="3156313"/>
                </a:lnTo>
                <a:lnTo>
                  <a:pt x="702935" y="3159313"/>
                </a:lnTo>
                <a:lnTo>
                  <a:pt x="708707" y="3160813"/>
                </a:lnTo>
                <a:lnTo>
                  <a:pt x="714480" y="3162313"/>
                </a:lnTo>
                <a:lnTo>
                  <a:pt x="720253" y="3165312"/>
                </a:lnTo>
                <a:lnTo>
                  <a:pt x="720381" y="3165312"/>
                </a:lnTo>
                <a:lnTo>
                  <a:pt x="717260" y="3158823"/>
                </a:lnTo>
                <a:lnTo>
                  <a:pt x="702828" y="3146824"/>
                </a:lnTo>
                <a:lnTo>
                  <a:pt x="697056" y="3143824"/>
                </a:lnTo>
                <a:lnTo>
                  <a:pt x="694169" y="3136325"/>
                </a:lnTo>
                <a:lnTo>
                  <a:pt x="688396" y="3133325"/>
                </a:lnTo>
                <a:lnTo>
                  <a:pt x="663862" y="3121326"/>
                </a:lnTo>
                <a:lnTo>
                  <a:pt x="642215" y="3101827"/>
                </a:lnTo>
                <a:lnTo>
                  <a:pt x="622010" y="3086828"/>
                </a:lnTo>
                <a:lnTo>
                  <a:pt x="600362" y="3070329"/>
                </a:lnTo>
                <a:lnTo>
                  <a:pt x="587374" y="3055330"/>
                </a:lnTo>
                <a:lnTo>
                  <a:pt x="574385" y="3043331"/>
                </a:lnTo>
                <a:lnTo>
                  <a:pt x="558510" y="3035830"/>
                </a:lnTo>
                <a:lnTo>
                  <a:pt x="542635" y="3025331"/>
                </a:lnTo>
                <a:lnTo>
                  <a:pt x="539749" y="3023831"/>
                </a:lnTo>
                <a:lnTo>
                  <a:pt x="536862" y="3019332"/>
                </a:lnTo>
                <a:lnTo>
                  <a:pt x="533976" y="3013332"/>
                </a:lnTo>
                <a:lnTo>
                  <a:pt x="529647" y="3011832"/>
                </a:lnTo>
                <a:lnTo>
                  <a:pt x="525317" y="3007332"/>
                </a:lnTo>
                <a:lnTo>
                  <a:pt x="520988" y="3001333"/>
                </a:lnTo>
                <a:lnTo>
                  <a:pt x="520988" y="3014831"/>
                </a:lnTo>
                <a:lnTo>
                  <a:pt x="476249" y="2998333"/>
                </a:lnTo>
                <a:lnTo>
                  <a:pt x="469033" y="2995333"/>
                </a:lnTo>
                <a:lnTo>
                  <a:pt x="458931" y="2989333"/>
                </a:lnTo>
                <a:lnTo>
                  <a:pt x="448829" y="2986334"/>
                </a:lnTo>
                <a:lnTo>
                  <a:pt x="437284" y="2992333"/>
                </a:lnTo>
                <a:lnTo>
                  <a:pt x="437284" y="2986334"/>
                </a:lnTo>
                <a:lnTo>
                  <a:pt x="437284" y="2983334"/>
                </a:lnTo>
                <a:lnTo>
                  <a:pt x="440170" y="2978833"/>
                </a:lnTo>
                <a:lnTo>
                  <a:pt x="443056" y="2974334"/>
                </a:lnTo>
                <a:lnTo>
                  <a:pt x="447385" y="2972834"/>
                </a:lnTo>
                <a:lnTo>
                  <a:pt x="451715" y="2972834"/>
                </a:lnTo>
                <a:lnTo>
                  <a:pt x="457488" y="2969834"/>
                </a:lnTo>
                <a:lnTo>
                  <a:pt x="425738" y="2954835"/>
                </a:lnTo>
                <a:lnTo>
                  <a:pt x="424295" y="2951835"/>
                </a:lnTo>
                <a:lnTo>
                  <a:pt x="419966" y="2951835"/>
                </a:lnTo>
                <a:lnTo>
                  <a:pt x="418522" y="2950335"/>
                </a:lnTo>
                <a:lnTo>
                  <a:pt x="399761" y="2939836"/>
                </a:lnTo>
                <a:lnTo>
                  <a:pt x="380999" y="2933836"/>
                </a:lnTo>
                <a:lnTo>
                  <a:pt x="360795" y="2933836"/>
                </a:lnTo>
                <a:lnTo>
                  <a:pt x="342034" y="2932336"/>
                </a:lnTo>
                <a:lnTo>
                  <a:pt x="343477" y="2932336"/>
                </a:lnTo>
                <a:lnTo>
                  <a:pt x="336261" y="2921837"/>
                </a:lnTo>
                <a:lnTo>
                  <a:pt x="330488" y="2911338"/>
                </a:lnTo>
                <a:lnTo>
                  <a:pt x="326158" y="2899338"/>
                </a:lnTo>
                <a:lnTo>
                  <a:pt x="326158" y="2893339"/>
                </a:lnTo>
                <a:lnTo>
                  <a:pt x="320386" y="2888838"/>
                </a:lnTo>
                <a:lnTo>
                  <a:pt x="316057" y="2885839"/>
                </a:lnTo>
                <a:lnTo>
                  <a:pt x="313170" y="2881339"/>
                </a:lnTo>
                <a:lnTo>
                  <a:pt x="326158" y="2878339"/>
                </a:lnTo>
                <a:lnTo>
                  <a:pt x="336261" y="2885839"/>
                </a:lnTo>
                <a:lnTo>
                  <a:pt x="343477" y="2900838"/>
                </a:lnTo>
                <a:lnTo>
                  <a:pt x="357908" y="2900838"/>
                </a:lnTo>
                <a:lnTo>
                  <a:pt x="372340" y="2903838"/>
                </a:lnTo>
                <a:lnTo>
                  <a:pt x="385329" y="2906838"/>
                </a:lnTo>
                <a:lnTo>
                  <a:pt x="396875" y="2920337"/>
                </a:lnTo>
                <a:lnTo>
                  <a:pt x="398317" y="2921837"/>
                </a:lnTo>
                <a:lnTo>
                  <a:pt x="399761" y="2921837"/>
                </a:lnTo>
                <a:lnTo>
                  <a:pt x="404090" y="2923337"/>
                </a:lnTo>
                <a:lnTo>
                  <a:pt x="419966" y="2927836"/>
                </a:lnTo>
                <a:lnTo>
                  <a:pt x="437284" y="2933836"/>
                </a:lnTo>
                <a:lnTo>
                  <a:pt x="513772" y="2968334"/>
                </a:lnTo>
                <a:lnTo>
                  <a:pt x="518102" y="2968334"/>
                </a:lnTo>
                <a:lnTo>
                  <a:pt x="523874" y="2968334"/>
                </a:lnTo>
                <a:lnTo>
                  <a:pt x="523874" y="2960834"/>
                </a:lnTo>
                <a:lnTo>
                  <a:pt x="523874" y="2956335"/>
                </a:lnTo>
                <a:lnTo>
                  <a:pt x="519544" y="2950335"/>
                </a:lnTo>
                <a:lnTo>
                  <a:pt x="518102" y="2945835"/>
                </a:lnTo>
                <a:lnTo>
                  <a:pt x="513772" y="2941336"/>
                </a:lnTo>
                <a:lnTo>
                  <a:pt x="507999" y="2939836"/>
                </a:lnTo>
                <a:lnTo>
                  <a:pt x="503670" y="2935336"/>
                </a:lnTo>
                <a:lnTo>
                  <a:pt x="503670" y="2938336"/>
                </a:lnTo>
                <a:lnTo>
                  <a:pt x="490681" y="2917337"/>
                </a:lnTo>
                <a:lnTo>
                  <a:pt x="474806" y="2900838"/>
                </a:lnTo>
                <a:lnTo>
                  <a:pt x="453158" y="2887339"/>
                </a:lnTo>
                <a:lnTo>
                  <a:pt x="435840" y="2872340"/>
                </a:lnTo>
                <a:lnTo>
                  <a:pt x="418522" y="2858840"/>
                </a:lnTo>
                <a:lnTo>
                  <a:pt x="398317" y="2848341"/>
                </a:lnTo>
                <a:lnTo>
                  <a:pt x="393988" y="2846841"/>
                </a:lnTo>
                <a:lnTo>
                  <a:pt x="392545" y="2843841"/>
                </a:lnTo>
                <a:lnTo>
                  <a:pt x="388216" y="2842342"/>
                </a:lnTo>
                <a:lnTo>
                  <a:pt x="386772" y="2837841"/>
                </a:lnTo>
                <a:lnTo>
                  <a:pt x="385329" y="2831842"/>
                </a:lnTo>
                <a:lnTo>
                  <a:pt x="386772" y="2828842"/>
                </a:lnTo>
                <a:lnTo>
                  <a:pt x="386772" y="2825842"/>
                </a:lnTo>
                <a:lnTo>
                  <a:pt x="385329" y="2822842"/>
                </a:lnTo>
                <a:lnTo>
                  <a:pt x="382443" y="2819842"/>
                </a:lnTo>
                <a:lnTo>
                  <a:pt x="380999" y="2818343"/>
                </a:lnTo>
                <a:lnTo>
                  <a:pt x="342034" y="2788345"/>
                </a:lnTo>
                <a:lnTo>
                  <a:pt x="336261" y="2783844"/>
                </a:lnTo>
                <a:lnTo>
                  <a:pt x="330488" y="2777845"/>
                </a:lnTo>
                <a:lnTo>
                  <a:pt x="324716" y="2771845"/>
                </a:lnTo>
                <a:lnTo>
                  <a:pt x="346363" y="2771845"/>
                </a:lnTo>
                <a:lnTo>
                  <a:pt x="366568" y="2777845"/>
                </a:lnTo>
                <a:lnTo>
                  <a:pt x="386772" y="2783844"/>
                </a:lnTo>
                <a:lnTo>
                  <a:pt x="382443" y="2767346"/>
                </a:lnTo>
                <a:lnTo>
                  <a:pt x="372340" y="2752347"/>
                </a:lnTo>
                <a:lnTo>
                  <a:pt x="360795" y="2740347"/>
                </a:lnTo>
                <a:lnTo>
                  <a:pt x="349249" y="2728348"/>
                </a:lnTo>
                <a:lnTo>
                  <a:pt x="342034" y="2714848"/>
                </a:lnTo>
                <a:lnTo>
                  <a:pt x="355022" y="2714848"/>
                </a:lnTo>
                <a:lnTo>
                  <a:pt x="353579" y="2705849"/>
                </a:lnTo>
                <a:lnTo>
                  <a:pt x="352136" y="2699849"/>
                </a:lnTo>
                <a:lnTo>
                  <a:pt x="355022" y="2698350"/>
                </a:lnTo>
                <a:lnTo>
                  <a:pt x="379556" y="2749347"/>
                </a:lnTo>
                <a:lnTo>
                  <a:pt x="385329" y="2749347"/>
                </a:lnTo>
                <a:lnTo>
                  <a:pt x="385329" y="2743347"/>
                </a:lnTo>
                <a:lnTo>
                  <a:pt x="385329" y="2734348"/>
                </a:lnTo>
                <a:lnTo>
                  <a:pt x="393988" y="2740347"/>
                </a:lnTo>
                <a:lnTo>
                  <a:pt x="399761" y="2746347"/>
                </a:lnTo>
                <a:lnTo>
                  <a:pt x="408420" y="2752347"/>
                </a:lnTo>
                <a:lnTo>
                  <a:pt x="414193" y="2759846"/>
                </a:lnTo>
                <a:lnTo>
                  <a:pt x="473363" y="2822842"/>
                </a:lnTo>
                <a:lnTo>
                  <a:pt x="502226" y="2854341"/>
                </a:lnTo>
                <a:lnTo>
                  <a:pt x="523874" y="2876839"/>
                </a:lnTo>
                <a:lnTo>
                  <a:pt x="548408" y="2893339"/>
                </a:lnTo>
                <a:lnTo>
                  <a:pt x="574385" y="2906838"/>
                </a:lnTo>
                <a:lnTo>
                  <a:pt x="600362" y="2923337"/>
                </a:lnTo>
                <a:lnTo>
                  <a:pt x="623453" y="2941336"/>
                </a:lnTo>
                <a:lnTo>
                  <a:pt x="682624" y="2980334"/>
                </a:lnTo>
                <a:lnTo>
                  <a:pt x="723033" y="3011832"/>
                </a:lnTo>
                <a:lnTo>
                  <a:pt x="806737" y="3070329"/>
                </a:lnTo>
                <a:lnTo>
                  <a:pt x="811066" y="3074828"/>
                </a:lnTo>
                <a:lnTo>
                  <a:pt x="816839" y="3076329"/>
                </a:lnTo>
                <a:lnTo>
                  <a:pt x="822612" y="3080828"/>
                </a:lnTo>
                <a:lnTo>
                  <a:pt x="828384" y="3080828"/>
                </a:lnTo>
                <a:lnTo>
                  <a:pt x="834157" y="3080828"/>
                </a:lnTo>
                <a:lnTo>
                  <a:pt x="837043" y="3080828"/>
                </a:lnTo>
                <a:lnTo>
                  <a:pt x="839930" y="3082328"/>
                </a:lnTo>
                <a:lnTo>
                  <a:pt x="842816" y="3083828"/>
                </a:lnTo>
                <a:lnTo>
                  <a:pt x="845702" y="3086828"/>
                </a:lnTo>
                <a:lnTo>
                  <a:pt x="857248" y="3095827"/>
                </a:lnTo>
                <a:lnTo>
                  <a:pt x="876010" y="3106327"/>
                </a:lnTo>
                <a:lnTo>
                  <a:pt x="894770" y="3115326"/>
                </a:lnTo>
                <a:lnTo>
                  <a:pt x="890441" y="3109327"/>
                </a:lnTo>
                <a:lnTo>
                  <a:pt x="888998" y="3104826"/>
                </a:lnTo>
                <a:lnTo>
                  <a:pt x="884669" y="3100327"/>
                </a:lnTo>
                <a:lnTo>
                  <a:pt x="871680" y="3092827"/>
                </a:lnTo>
                <a:lnTo>
                  <a:pt x="857248" y="3082328"/>
                </a:lnTo>
                <a:lnTo>
                  <a:pt x="848589" y="3076329"/>
                </a:lnTo>
                <a:lnTo>
                  <a:pt x="838487" y="3070329"/>
                </a:lnTo>
                <a:lnTo>
                  <a:pt x="829828" y="3061329"/>
                </a:lnTo>
                <a:lnTo>
                  <a:pt x="826942" y="3058329"/>
                </a:lnTo>
                <a:lnTo>
                  <a:pt x="822612" y="3053829"/>
                </a:lnTo>
                <a:lnTo>
                  <a:pt x="818283" y="3049330"/>
                </a:lnTo>
                <a:lnTo>
                  <a:pt x="812510" y="3049330"/>
                </a:lnTo>
                <a:lnTo>
                  <a:pt x="806737" y="3047830"/>
                </a:lnTo>
                <a:lnTo>
                  <a:pt x="800964" y="3049330"/>
                </a:lnTo>
                <a:lnTo>
                  <a:pt x="790862" y="3031331"/>
                </a:lnTo>
                <a:lnTo>
                  <a:pt x="777874" y="3017831"/>
                </a:lnTo>
                <a:lnTo>
                  <a:pt x="760555" y="3011832"/>
                </a:lnTo>
                <a:lnTo>
                  <a:pt x="754783" y="3007332"/>
                </a:lnTo>
                <a:lnTo>
                  <a:pt x="750453" y="3002832"/>
                </a:lnTo>
                <a:lnTo>
                  <a:pt x="746124" y="2998333"/>
                </a:lnTo>
                <a:lnTo>
                  <a:pt x="740351" y="2995333"/>
                </a:lnTo>
                <a:lnTo>
                  <a:pt x="734578" y="2990833"/>
                </a:lnTo>
                <a:lnTo>
                  <a:pt x="728805" y="2986334"/>
                </a:lnTo>
                <a:lnTo>
                  <a:pt x="727362" y="2986334"/>
                </a:lnTo>
                <a:lnTo>
                  <a:pt x="723033" y="2984833"/>
                </a:lnTo>
                <a:lnTo>
                  <a:pt x="721589" y="2984833"/>
                </a:lnTo>
                <a:lnTo>
                  <a:pt x="717260" y="2983334"/>
                </a:lnTo>
                <a:lnTo>
                  <a:pt x="717260" y="2978833"/>
                </a:lnTo>
                <a:lnTo>
                  <a:pt x="715816" y="2974334"/>
                </a:lnTo>
                <a:lnTo>
                  <a:pt x="712930" y="2969834"/>
                </a:lnTo>
                <a:lnTo>
                  <a:pt x="708601" y="2968334"/>
                </a:lnTo>
                <a:lnTo>
                  <a:pt x="705715" y="2963834"/>
                </a:lnTo>
                <a:lnTo>
                  <a:pt x="699942" y="2962335"/>
                </a:lnTo>
                <a:lnTo>
                  <a:pt x="694169" y="2960834"/>
                </a:lnTo>
                <a:lnTo>
                  <a:pt x="688396" y="2960834"/>
                </a:lnTo>
                <a:lnTo>
                  <a:pt x="678294" y="2960834"/>
                </a:lnTo>
                <a:lnTo>
                  <a:pt x="672521" y="2944336"/>
                </a:lnTo>
                <a:lnTo>
                  <a:pt x="662419" y="2933836"/>
                </a:lnTo>
                <a:lnTo>
                  <a:pt x="647988" y="2926337"/>
                </a:lnTo>
                <a:lnTo>
                  <a:pt x="634998" y="2920337"/>
                </a:lnTo>
                <a:lnTo>
                  <a:pt x="622010" y="2911338"/>
                </a:lnTo>
                <a:lnTo>
                  <a:pt x="590260" y="2891839"/>
                </a:lnTo>
                <a:lnTo>
                  <a:pt x="562840" y="2869340"/>
                </a:lnTo>
                <a:lnTo>
                  <a:pt x="545521" y="2852840"/>
                </a:lnTo>
                <a:lnTo>
                  <a:pt x="525317" y="2840841"/>
                </a:lnTo>
                <a:lnTo>
                  <a:pt x="512329" y="2828842"/>
                </a:lnTo>
                <a:lnTo>
                  <a:pt x="497897" y="2813843"/>
                </a:lnTo>
                <a:lnTo>
                  <a:pt x="486352" y="2800344"/>
                </a:lnTo>
                <a:lnTo>
                  <a:pt x="484908" y="2797344"/>
                </a:lnTo>
                <a:lnTo>
                  <a:pt x="484908" y="2794344"/>
                </a:lnTo>
                <a:lnTo>
                  <a:pt x="486352" y="2789844"/>
                </a:lnTo>
                <a:lnTo>
                  <a:pt x="487794" y="2785345"/>
                </a:lnTo>
                <a:lnTo>
                  <a:pt x="497897" y="2800344"/>
                </a:lnTo>
                <a:lnTo>
                  <a:pt x="509442" y="2807843"/>
                </a:lnTo>
                <a:lnTo>
                  <a:pt x="523874" y="2809343"/>
                </a:lnTo>
                <a:lnTo>
                  <a:pt x="541192" y="2812343"/>
                </a:lnTo>
                <a:lnTo>
                  <a:pt x="541192" y="2815343"/>
                </a:lnTo>
                <a:lnTo>
                  <a:pt x="542635" y="2819842"/>
                </a:lnTo>
                <a:lnTo>
                  <a:pt x="542635" y="2822842"/>
                </a:lnTo>
                <a:lnTo>
                  <a:pt x="545521" y="2825842"/>
                </a:lnTo>
                <a:lnTo>
                  <a:pt x="546965" y="2828842"/>
                </a:lnTo>
                <a:lnTo>
                  <a:pt x="551294" y="2830342"/>
                </a:lnTo>
                <a:lnTo>
                  <a:pt x="554181" y="2831842"/>
                </a:lnTo>
                <a:lnTo>
                  <a:pt x="561397" y="2830342"/>
                </a:lnTo>
                <a:lnTo>
                  <a:pt x="562840" y="2830342"/>
                </a:lnTo>
                <a:lnTo>
                  <a:pt x="564283" y="2831842"/>
                </a:lnTo>
                <a:lnTo>
                  <a:pt x="568612" y="2834841"/>
                </a:lnTo>
                <a:lnTo>
                  <a:pt x="570056" y="2836342"/>
                </a:lnTo>
                <a:lnTo>
                  <a:pt x="613351" y="2869340"/>
                </a:lnTo>
                <a:lnTo>
                  <a:pt x="617680" y="2872340"/>
                </a:lnTo>
                <a:lnTo>
                  <a:pt x="623453" y="2876839"/>
                </a:lnTo>
                <a:lnTo>
                  <a:pt x="627783" y="2881339"/>
                </a:lnTo>
                <a:lnTo>
                  <a:pt x="630669" y="2885839"/>
                </a:lnTo>
                <a:lnTo>
                  <a:pt x="634998" y="2891839"/>
                </a:lnTo>
                <a:lnTo>
                  <a:pt x="636442" y="2897838"/>
                </a:lnTo>
                <a:lnTo>
                  <a:pt x="639328" y="2900838"/>
                </a:lnTo>
                <a:lnTo>
                  <a:pt x="640771" y="2905338"/>
                </a:lnTo>
                <a:lnTo>
                  <a:pt x="645101" y="2906838"/>
                </a:lnTo>
                <a:lnTo>
                  <a:pt x="695612" y="2939836"/>
                </a:lnTo>
                <a:lnTo>
                  <a:pt x="717260" y="2957835"/>
                </a:lnTo>
                <a:lnTo>
                  <a:pt x="736021" y="2974334"/>
                </a:lnTo>
                <a:lnTo>
                  <a:pt x="772101" y="2998333"/>
                </a:lnTo>
                <a:lnTo>
                  <a:pt x="776430" y="3001333"/>
                </a:lnTo>
                <a:lnTo>
                  <a:pt x="782203" y="3002832"/>
                </a:lnTo>
                <a:lnTo>
                  <a:pt x="787975" y="3004332"/>
                </a:lnTo>
                <a:lnTo>
                  <a:pt x="785089" y="2996833"/>
                </a:lnTo>
                <a:lnTo>
                  <a:pt x="785089" y="2990833"/>
                </a:lnTo>
                <a:lnTo>
                  <a:pt x="783646" y="2983334"/>
                </a:lnTo>
                <a:lnTo>
                  <a:pt x="795192" y="2989333"/>
                </a:lnTo>
                <a:lnTo>
                  <a:pt x="802407" y="2996833"/>
                </a:lnTo>
                <a:lnTo>
                  <a:pt x="809623" y="3004332"/>
                </a:lnTo>
                <a:lnTo>
                  <a:pt x="816839" y="3013332"/>
                </a:lnTo>
                <a:lnTo>
                  <a:pt x="842816" y="3019332"/>
                </a:lnTo>
                <a:lnTo>
                  <a:pt x="863021" y="3031331"/>
                </a:lnTo>
                <a:lnTo>
                  <a:pt x="883225" y="3047830"/>
                </a:lnTo>
                <a:lnTo>
                  <a:pt x="904873" y="3064329"/>
                </a:lnTo>
                <a:lnTo>
                  <a:pt x="904873" y="3053829"/>
                </a:lnTo>
                <a:lnTo>
                  <a:pt x="899100" y="3047830"/>
                </a:lnTo>
                <a:lnTo>
                  <a:pt x="893328" y="3043331"/>
                </a:lnTo>
                <a:lnTo>
                  <a:pt x="887555" y="3038830"/>
                </a:lnTo>
                <a:lnTo>
                  <a:pt x="883225" y="3031331"/>
                </a:lnTo>
                <a:lnTo>
                  <a:pt x="900543" y="3038830"/>
                </a:lnTo>
                <a:lnTo>
                  <a:pt x="920748" y="3049330"/>
                </a:lnTo>
                <a:lnTo>
                  <a:pt x="906316" y="3032830"/>
                </a:lnTo>
                <a:lnTo>
                  <a:pt x="893328" y="3019332"/>
                </a:lnTo>
                <a:lnTo>
                  <a:pt x="877452" y="3008832"/>
                </a:lnTo>
                <a:lnTo>
                  <a:pt x="863021" y="2995333"/>
                </a:lnTo>
                <a:lnTo>
                  <a:pt x="873123" y="2990833"/>
                </a:lnTo>
                <a:lnTo>
                  <a:pt x="861578" y="2975834"/>
                </a:lnTo>
                <a:lnTo>
                  <a:pt x="842816" y="2966834"/>
                </a:lnTo>
                <a:lnTo>
                  <a:pt x="821169" y="2963834"/>
                </a:lnTo>
                <a:lnTo>
                  <a:pt x="816839" y="2945835"/>
                </a:lnTo>
                <a:lnTo>
                  <a:pt x="805293" y="2939836"/>
                </a:lnTo>
                <a:lnTo>
                  <a:pt x="796634" y="2932336"/>
                </a:lnTo>
                <a:lnTo>
                  <a:pt x="790862" y="2923337"/>
                </a:lnTo>
                <a:lnTo>
                  <a:pt x="787975" y="2909837"/>
                </a:lnTo>
                <a:lnTo>
                  <a:pt x="789419" y="2906838"/>
                </a:lnTo>
                <a:lnTo>
                  <a:pt x="793748" y="2905338"/>
                </a:lnTo>
                <a:lnTo>
                  <a:pt x="796634" y="2900838"/>
                </a:lnTo>
                <a:lnTo>
                  <a:pt x="773544" y="2881339"/>
                </a:lnTo>
                <a:lnTo>
                  <a:pt x="750453" y="2864840"/>
                </a:lnTo>
                <a:lnTo>
                  <a:pt x="728805" y="2851341"/>
                </a:lnTo>
                <a:lnTo>
                  <a:pt x="707157" y="2836342"/>
                </a:lnTo>
                <a:lnTo>
                  <a:pt x="685510" y="2822842"/>
                </a:lnTo>
                <a:lnTo>
                  <a:pt x="662419" y="2813843"/>
                </a:lnTo>
                <a:lnTo>
                  <a:pt x="662419" y="2815343"/>
                </a:lnTo>
                <a:lnTo>
                  <a:pt x="660976" y="2812343"/>
                </a:lnTo>
                <a:lnTo>
                  <a:pt x="656647" y="2806344"/>
                </a:lnTo>
                <a:lnTo>
                  <a:pt x="655203" y="2801844"/>
                </a:lnTo>
                <a:lnTo>
                  <a:pt x="647988" y="2800344"/>
                </a:lnTo>
                <a:lnTo>
                  <a:pt x="645101" y="2797344"/>
                </a:lnTo>
                <a:lnTo>
                  <a:pt x="636442" y="2797344"/>
                </a:lnTo>
                <a:lnTo>
                  <a:pt x="640771" y="2803344"/>
                </a:lnTo>
                <a:lnTo>
                  <a:pt x="645101" y="2809343"/>
                </a:lnTo>
                <a:lnTo>
                  <a:pt x="647186" y="2813677"/>
                </a:lnTo>
                <a:lnTo>
                  <a:pt x="640771" y="2812343"/>
                </a:lnTo>
                <a:lnTo>
                  <a:pt x="634998" y="2807843"/>
                </a:lnTo>
                <a:lnTo>
                  <a:pt x="629226" y="2803344"/>
                </a:lnTo>
                <a:lnTo>
                  <a:pt x="600362" y="2780844"/>
                </a:lnTo>
                <a:lnTo>
                  <a:pt x="568612" y="2762845"/>
                </a:lnTo>
                <a:lnTo>
                  <a:pt x="535420" y="2749347"/>
                </a:lnTo>
                <a:lnTo>
                  <a:pt x="531090" y="2749347"/>
                </a:lnTo>
                <a:lnTo>
                  <a:pt x="529647" y="2746347"/>
                </a:lnTo>
                <a:lnTo>
                  <a:pt x="525317" y="2744847"/>
                </a:lnTo>
                <a:lnTo>
                  <a:pt x="525317" y="2743347"/>
                </a:lnTo>
                <a:lnTo>
                  <a:pt x="523874" y="2738847"/>
                </a:lnTo>
                <a:lnTo>
                  <a:pt x="523874" y="2737347"/>
                </a:lnTo>
                <a:lnTo>
                  <a:pt x="519544" y="2734348"/>
                </a:lnTo>
                <a:lnTo>
                  <a:pt x="518102" y="2732847"/>
                </a:lnTo>
                <a:lnTo>
                  <a:pt x="421408" y="2662352"/>
                </a:lnTo>
                <a:lnTo>
                  <a:pt x="414193" y="2654852"/>
                </a:lnTo>
                <a:lnTo>
                  <a:pt x="406976" y="2648852"/>
                </a:lnTo>
                <a:lnTo>
                  <a:pt x="402647" y="2647352"/>
                </a:lnTo>
                <a:lnTo>
                  <a:pt x="398317" y="2645852"/>
                </a:lnTo>
                <a:lnTo>
                  <a:pt x="396875" y="2642852"/>
                </a:lnTo>
                <a:lnTo>
                  <a:pt x="396875" y="2639852"/>
                </a:lnTo>
                <a:lnTo>
                  <a:pt x="393988" y="2627853"/>
                </a:lnTo>
                <a:lnTo>
                  <a:pt x="388216" y="2618854"/>
                </a:lnTo>
                <a:lnTo>
                  <a:pt x="380999" y="2612854"/>
                </a:lnTo>
                <a:lnTo>
                  <a:pt x="370897" y="2608355"/>
                </a:lnTo>
                <a:lnTo>
                  <a:pt x="360795" y="2605355"/>
                </a:lnTo>
                <a:lnTo>
                  <a:pt x="357908" y="2600855"/>
                </a:lnTo>
                <a:lnTo>
                  <a:pt x="353579" y="2600855"/>
                </a:lnTo>
                <a:lnTo>
                  <a:pt x="347807" y="2596355"/>
                </a:lnTo>
                <a:lnTo>
                  <a:pt x="346363" y="2594855"/>
                </a:lnTo>
                <a:lnTo>
                  <a:pt x="333375" y="2582856"/>
                </a:lnTo>
                <a:lnTo>
                  <a:pt x="318943" y="2572357"/>
                </a:lnTo>
                <a:lnTo>
                  <a:pt x="304512" y="2564857"/>
                </a:lnTo>
                <a:lnTo>
                  <a:pt x="281420" y="2551358"/>
                </a:lnTo>
                <a:lnTo>
                  <a:pt x="285749" y="2545358"/>
                </a:lnTo>
                <a:lnTo>
                  <a:pt x="316057" y="2560357"/>
                </a:lnTo>
                <a:lnTo>
                  <a:pt x="357908" y="2582856"/>
                </a:lnTo>
                <a:lnTo>
                  <a:pt x="445943" y="2633853"/>
                </a:lnTo>
                <a:lnTo>
                  <a:pt x="487794" y="2657851"/>
                </a:lnTo>
                <a:lnTo>
                  <a:pt x="492125" y="2657851"/>
                </a:lnTo>
                <a:lnTo>
                  <a:pt x="497897" y="2659352"/>
                </a:lnTo>
                <a:lnTo>
                  <a:pt x="503670" y="2662352"/>
                </a:lnTo>
                <a:lnTo>
                  <a:pt x="492125" y="2645852"/>
                </a:lnTo>
                <a:lnTo>
                  <a:pt x="479135" y="2635353"/>
                </a:lnTo>
                <a:lnTo>
                  <a:pt x="467590" y="2627853"/>
                </a:lnTo>
                <a:lnTo>
                  <a:pt x="447385" y="2611355"/>
                </a:lnTo>
                <a:lnTo>
                  <a:pt x="430067" y="2594855"/>
                </a:lnTo>
                <a:lnTo>
                  <a:pt x="451715" y="2600855"/>
                </a:lnTo>
                <a:lnTo>
                  <a:pt x="469033" y="2611355"/>
                </a:lnTo>
                <a:lnTo>
                  <a:pt x="487794" y="2620354"/>
                </a:lnTo>
                <a:lnTo>
                  <a:pt x="497897" y="2629353"/>
                </a:lnTo>
                <a:lnTo>
                  <a:pt x="507999" y="2635353"/>
                </a:lnTo>
                <a:lnTo>
                  <a:pt x="512329" y="2635353"/>
                </a:lnTo>
                <a:lnTo>
                  <a:pt x="515215" y="2636853"/>
                </a:lnTo>
                <a:lnTo>
                  <a:pt x="518102" y="2639852"/>
                </a:lnTo>
                <a:lnTo>
                  <a:pt x="520988" y="2642852"/>
                </a:lnTo>
                <a:lnTo>
                  <a:pt x="523874" y="2645852"/>
                </a:lnTo>
                <a:lnTo>
                  <a:pt x="523874" y="2651852"/>
                </a:lnTo>
                <a:lnTo>
                  <a:pt x="536862" y="2659352"/>
                </a:lnTo>
                <a:lnTo>
                  <a:pt x="551294" y="2669851"/>
                </a:lnTo>
                <a:lnTo>
                  <a:pt x="564283" y="2680351"/>
                </a:lnTo>
                <a:lnTo>
                  <a:pt x="580158" y="2686350"/>
                </a:lnTo>
                <a:lnTo>
                  <a:pt x="596033" y="2686350"/>
                </a:lnTo>
                <a:lnTo>
                  <a:pt x="662419" y="2746347"/>
                </a:lnTo>
                <a:lnTo>
                  <a:pt x="669635" y="2743347"/>
                </a:lnTo>
                <a:lnTo>
                  <a:pt x="682624" y="2740347"/>
                </a:lnTo>
                <a:lnTo>
                  <a:pt x="679737" y="2737347"/>
                </a:lnTo>
                <a:lnTo>
                  <a:pt x="679737" y="2734348"/>
                </a:lnTo>
                <a:lnTo>
                  <a:pt x="678294" y="2734348"/>
                </a:lnTo>
                <a:lnTo>
                  <a:pt x="668192" y="2726848"/>
                </a:lnTo>
                <a:lnTo>
                  <a:pt x="662419" y="2714848"/>
                </a:lnTo>
                <a:lnTo>
                  <a:pt x="660976" y="2702849"/>
                </a:lnTo>
                <a:lnTo>
                  <a:pt x="655203" y="2692350"/>
                </a:lnTo>
                <a:lnTo>
                  <a:pt x="656647" y="2689350"/>
                </a:lnTo>
                <a:lnTo>
                  <a:pt x="658089" y="2686350"/>
                </a:lnTo>
                <a:lnTo>
                  <a:pt x="660976" y="2681850"/>
                </a:lnTo>
                <a:lnTo>
                  <a:pt x="660976" y="2677351"/>
                </a:lnTo>
                <a:lnTo>
                  <a:pt x="662419" y="2674351"/>
                </a:lnTo>
                <a:lnTo>
                  <a:pt x="663862" y="2671351"/>
                </a:lnTo>
                <a:lnTo>
                  <a:pt x="666748" y="2669851"/>
                </a:lnTo>
                <a:lnTo>
                  <a:pt x="672521" y="2668351"/>
                </a:lnTo>
                <a:lnTo>
                  <a:pt x="673965" y="2665351"/>
                </a:lnTo>
                <a:lnTo>
                  <a:pt x="678294" y="2663851"/>
                </a:lnTo>
                <a:lnTo>
                  <a:pt x="682624" y="2662352"/>
                </a:lnTo>
                <a:lnTo>
                  <a:pt x="684067" y="2659352"/>
                </a:lnTo>
                <a:lnTo>
                  <a:pt x="688396" y="2659352"/>
                </a:lnTo>
                <a:lnTo>
                  <a:pt x="691283" y="2659352"/>
                </a:lnTo>
                <a:lnTo>
                  <a:pt x="685510" y="2669851"/>
                </a:lnTo>
                <a:lnTo>
                  <a:pt x="679737" y="2681850"/>
                </a:lnTo>
                <a:lnTo>
                  <a:pt x="695612" y="2708849"/>
                </a:lnTo>
                <a:lnTo>
                  <a:pt x="715816" y="2731348"/>
                </a:lnTo>
                <a:lnTo>
                  <a:pt x="738907" y="2749347"/>
                </a:lnTo>
                <a:lnTo>
                  <a:pt x="761998" y="2765845"/>
                </a:lnTo>
                <a:lnTo>
                  <a:pt x="787975" y="2783844"/>
                </a:lnTo>
                <a:lnTo>
                  <a:pt x="767771" y="2755346"/>
                </a:lnTo>
                <a:lnTo>
                  <a:pt x="749010" y="2726848"/>
                </a:lnTo>
                <a:lnTo>
                  <a:pt x="734578" y="2698350"/>
                </a:lnTo>
                <a:lnTo>
                  <a:pt x="760555" y="2714848"/>
                </a:lnTo>
                <a:lnTo>
                  <a:pt x="785089" y="2732847"/>
                </a:lnTo>
                <a:lnTo>
                  <a:pt x="796634" y="2740347"/>
                </a:lnTo>
                <a:lnTo>
                  <a:pt x="809623" y="2750846"/>
                </a:lnTo>
                <a:lnTo>
                  <a:pt x="822612" y="2759846"/>
                </a:lnTo>
                <a:lnTo>
                  <a:pt x="839930" y="2762845"/>
                </a:lnTo>
                <a:lnTo>
                  <a:pt x="824055" y="2743347"/>
                </a:lnTo>
                <a:lnTo>
                  <a:pt x="811066" y="2731348"/>
                </a:lnTo>
                <a:lnTo>
                  <a:pt x="783646" y="2705849"/>
                </a:lnTo>
                <a:lnTo>
                  <a:pt x="761998" y="2677351"/>
                </a:lnTo>
                <a:lnTo>
                  <a:pt x="760555" y="2674351"/>
                </a:lnTo>
                <a:lnTo>
                  <a:pt x="757669" y="2668351"/>
                </a:lnTo>
                <a:lnTo>
                  <a:pt x="754783" y="2663851"/>
                </a:lnTo>
                <a:lnTo>
                  <a:pt x="750453" y="2659352"/>
                </a:lnTo>
                <a:lnTo>
                  <a:pt x="744680" y="2657851"/>
                </a:lnTo>
                <a:lnTo>
                  <a:pt x="746124" y="2663851"/>
                </a:lnTo>
                <a:lnTo>
                  <a:pt x="746124" y="2669851"/>
                </a:lnTo>
                <a:lnTo>
                  <a:pt x="749010" y="2671351"/>
                </a:lnTo>
                <a:lnTo>
                  <a:pt x="751896" y="2674351"/>
                </a:lnTo>
                <a:lnTo>
                  <a:pt x="756225" y="2675850"/>
                </a:lnTo>
                <a:lnTo>
                  <a:pt x="761998" y="2677351"/>
                </a:lnTo>
                <a:lnTo>
                  <a:pt x="757669" y="2680351"/>
                </a:lnTo>
                <a:lnTo>
                  <a:pt x="751896" y="2681850"/>
                </a:lnTo>
                <a:lnTo>
                  <a:pt x="746124" y="2680351"/>
                </a:lnTo>
                <a:lnTo>
                  <a:pt x="743237" y="2677351"/>
                </a:lnTo>
                <a:lnTo>
                  <a:pt x="738907" y="2674351"/>
                </a:lnTo>
                <a:lnTo>
                  <a:pt x="734578" y="2669851"/>
                </a:lnTo>
                <a:lnTo>
                  <a:pt x="733135" y="2665351"/>
                </a:lnTo>
                <a:lnTo>
                  <a:pt x="727362" y="2657851"/>
                </a:lnTo>
                <a:lnTo>
                  <a:pt x="723033" y="2651852"/>
                </a:lnTo>
                <a:lnTo>
                  <a:pt x="721589" y="2641353"/>
                </a:lnTo>
                <a:lnTo>
                  <a:pt x="727362" y="2633853"/>
                </a:lnTo>
                <a:lnTo>
                  <a:pt x="740351" y="2635353"/>
                </a:lnTo>
                <a:lnTo>
                  <a:pt x="751896" y="2639852"/>
                </a:lnTo>
                <a:lnTo>
                  <a:pt x="766328" y="2641353"/>
                </a:lnTo>
                <a:lnTo>
                  <a:pt x="779316" y="2636853"/>
                </a:lnTo>
                <a:lnTo>
                  <a:pt x="790862" y="2624853"/>
                </a:lnTo>
                <a:lnTo>
                  <a:pt x="785089" y="2620354"/>
                </a:lnTo>
                <a:lnTo>
                  <a:pt x="782203" y="2614354"/>
                </a:lnTo>
                <a:lnTo>
                  <a:pt x="773544" y="2606854"/>
                </a:lnTo>
                <a:lnTo>
                  <a:pt x="767771" y="2600855"/>
                </a:lnTo>
                <a:lnTo>
                  <a:pt x="777874" y="2600855"/>
                </a:lnTo>
                <a:lnTo>
                  <a:pt x="785089" y="2600855"/>
                </a:lnTo>
                <a:lnTo>
                  <a:pt x="793748" y="2602355"/>
                </a:lnTo>
                <a:lnTo>
                  <a:pt x="779316" y="2582856"/>
                </a:lnTo>
                <a:lnTo>
                  <a:pt x="754783" y="2561857"/>
                </a:lnTo>
                <a:lnTo>
                  <a:pt x="724475" y="2542358"/>
                </a:lnTo>
                <a:lnTo>
                  <a:pt x="689839" y="2522859"/>
                </a:lnTo>
                <a:lnTo>
                  <a:pt x="655203" y="2509360"/>
                </a:lnTo>
                <a:lnTo>
                  <a:pt x="655203" y="2510860"/>
                </a:lnTo>
                <a:lnTo>
                  <a:pt x="636442" y="2474862"/>
                </a:lnTo>
                <a:lnTo>
                  <a:pt x="642215" y="2473362"/>
                </a:lnTo>
                <a:lnTo>
                  <a:pt x="647988" y="2470362"/>
                </a:lnTo>
                <a:lnTo>
                  <a:pt x="656647" y="2465862"/>
                </a:lnTo>
                <a:lnTo>
                  <a:pt x="640771" y="2456863"/>
                </a:lnTo>
                <a:lnTo>
                  <a:pt x="623453" y="2446364"/>
                </a:lnTo>
                <a:lnTo>
                  <a:pt x="609021" y="2434364"/>
                </a:lnTo>
                <a:lnTo>
                  <a:pt x="597476" y="2417865"/>
                </a:lnTo>
                <a:lnTo>
                  <a:pt x="607579" y="2422365"/>
                </a:lnTo>
                <a:lnTo>
                  <a:pt x="614794" y="2425365"/>
                </a:lnTo>
                <a:lnTo>
                  <a:pt x="623453" y="2429864"/>
                </a:lnTo>
                <a:lnTo>
                  <a:pt x="662419" y="2462862"/>
                </a:lnTo>
                <a:lnTo>
                  <a:pt x="672521" y="2470362"/>
                </a:lnTo>
                <a:lnTo>
                  <a:pt x="678294" y="2474862"/>
                </a:lnTo>
                <a:lnTo>
                  <a:pt x="684067" y="2473362"/>
                </a:lnTo>
                <a:lnTo>
                  <a:pt x="695612" y="2465862"/>
                </a:lnTo>
                <a:lnTo>
                  <a:pt x="699942" y="2468862"/>
                </a:lnTo>
                <a:lnTo>
                  <a:pt x="702828" y="2473362"/>
                </a:lnTo>
                <a:lnTo>
                  <a:pt x="702828" y="2476362"/>
                </a:lnTo>
                <a:lnTo>
                  <a:pt x="702828" y="2480861"/>
                </a:lnTo>
                <a:lnTo>
                  <a:pt x="702828" y="2485361"/>
                </a:lnTo>
                <a:lnTo>
                  <a:pt x="702828" y="2491361"/>
                </a:lnTo>
                <a:lnTo>
                  <a:pt x="701385" y="2497361"/>
                </a:lnTo>
                <a:lnTo>
                  <a:pt x="707157" y="2492861"/>
                </a:lnTo>
                <a:lnTo>
                  <a:pt x="711487" y="2488362"/>
                </a:lnTo>
                <a:lnTo>
                  <a:pt x="715816" y="2486861"/>
                </a:lnTo>
                <a:lnTo>
                  <a:pt x="718703" y="2482362"/>
                </a:lnTo>
                <a:lnTo>
                  <a:pt x="728805" y="2488362"/>
                </a:lnTo>
                <a:lnTo>
                  <a:pt x="738907" y="2494361"/>
                </a:lnTo>
                <a:lnTo>
                  <a:pt x="743237" y="2492861"/>
                </a:lnTo>
                <a:lnTo>
                  <a:pt x="744680" y="2488362"/>
                </a:lnTo>
                <a:lnTo>
                  <a:pt x="744680" y="2486861"/>
                </a:lnTo>
                <a:lnTo>
                  <a:pt x="743237" y="2482362"/>
                </a:lnTo>
                <a:lnTo>
                  <a:pt x="740351" y="2480861"/>
                </a:lnTo>
                <a:lnTo>
                  <a:pt x="738907" y="2479362"/>
                </a:lnTo>
                <a:lnTo>
                  <a:pt x="684067" y="2431365"/>
                </a:lnTo>
                <a:lnTo>
                  <a:pt x="658089" y="2411865"/>
                </a:lnTo>
                <a:lnTo>
                  <a:pt x="634998" y="2390866"/>
                </a:lnTo>
                <a:lnTo>
                  <a:pt x="622010" y="2378867"/>
                </a:lnTo>
                <a:lnTo>
                  <a:pt x="603249" y="2371368"/>
                </a:lnTo>
                <a:lnTo>
                  <a:pt x="587374" y="2362368"/>
                </a:lnTo>
                <a:lnTo>
                  <a:pt x="584488" y="2366868"/>
                </a:lnTo>
                <a:lnTo>
                  <a:pt x="597476" y="2378867"/>
                </a:lnTo>
                <a:lnTo>
                  <a:pt x="613351" y="2390866"/>
                </a:lnTo>
                <a:lnTo>
                  <a:pt x="609021" y="2399866"/>
                </a:lnTo>
                <a:lnTo>
                  <a:pt x="606135" y="2410366"/>
                </a:lnTo>
                <a:lnTo>
                  <a:pt x="590260" y="2401366"/>
                </a:lnTo>
                <a:lnTo>
                  <a:pt x="575829" y="2390866"/>
                </a:lnTo>
                <a:lnTo>
                  <a:pt x="562840" y="2384867"/>
                </a:lnTo>
                <a:lnTo>
                  <a:pt x="546965" y="2387866"/>
                </a:lnTo>
                <a:lnTo>
                  <a:pt x="492125" y="2350369"/>
                </a:lnTo>
                <a:lnTo>
                  <a:pt x="441613" y="2312871"/>
                </a:lnTo>
                <a:lnTo>
                  <a:pt x="437284" y="2312871"/>
                </a:lnTo>
                <a:lnTo>
                  <a:pt x="432954" y="2309871"/>
                </a:lnTo>
                <a:lnTo>
                  <a:pt x="427181" y="2309871"/>
                </a:lnTo>
                <a:lnTo>
                  <a:pt x="419966" y="2309871"/>
                </a:lnTo>
                <a:lnTo>
                  <a:pt x="448829" y="2338370"/>
                </a:lnTo>
                <a:lnTo>
                  <a:pt x="474806" y="2365368"/>
                </a:lnTo>
                <a:lnTo>
                  <a:pt x="479135" y="2366868"/>
                </a:lnTo>
                <a:lnTo>
                  <a:pt x="482022" y="2368368"/>
                </a:lnTo>
                <a:lnTo>
                  <a:pt x="484908" y="2371368"/>
                </a:lnTo>
                <a:lnTo>
                  <a:pt x="486352" y="2387866"/>
                </a:lnTo>
                <a:lnTo>
                  <a:pt x="496453" y="2396866"/>
                </a:lnTo>
                <a:lnTo>
                  <a:pt x="506556" y="2407366"/>
                </a:lnTo>
                <a:lnTo>
                  <a:pt x="515215" y="2417865"/>
                </a:lnTo>
                <a:lnTo>
                  <a:pt x="523874" y="2429864"/>
                </a:lnTo>
                <a:lnTo>
                  <a:pt x="528203" y="2422365"/>
                </a:lnTo>
                <a:lnTo>
                  <a:pt x="529647" y="2413366"/>
                </a:lnTo>
                <a:lnTo>
                  <a:pt x="541192" y="2428365"/>
                </a:lnTo>
                <a:lnTo>
                  <a:pt x="551294" y="2440364"/>
                </a:lnTo>
                <a:lnTo>
                  <a:pt x="546965" y="2441864"/>
                </a:lnTo>
                <a:lnTo>
                  <a:pt x="542635" y="2441864"/>
                </a:lnTo>
                <a:lnTo>
                  <a:pt x="541192" y="2444863"/>
                </a:lnTo>
                <a:lnTo>
                  <a:pt x="539749" y="2447863"/>
                </a:lnTo>
                <a:lnTo>
                  <a:pt x="536862" y="2450863"/>
                </a:lnTo>
                <a:lnTo>
                  <a:pt x="533976" y="2456863"/>
                </a:lnTo>
                <a:lnTo>
                  <a:pt x="502226" y="2425365"/>
                </a:lnTo>
                <a:lnTo>
                  <a:pt x="454602" y="2381867"/>
                </a:lnTo>
                <a:lnTo>
                  <a:pt x="448829" y="2372867"/>
                </a:lnTo>
                <a:lnTo>
                  <a:pt x="441613" y="2365368"/>
                </a:lnTo>
                <a:lnTo>
                  <a:pt x="435840" y="2354868"/>
                </a:lnTo>
                <a:lnTo>
                  <a:pt x="432954" y="2353369"/>
                </a:lnTo>
                <a:lnTo>
                  <a:pt x="431511" y="2350369"/>
                </a:lnTo>
                <a:lnTo>
                  <a:pt x="430067" y="2348869"/>
                </a:lnTo>
                <a:lnTo>
                  <a:pt x="421408" y="2344369"/>
                </a:lnTo>
                <a:lnTo>
                  <a:pt x="418522" y="2341370"/>
                </a:lnTo>
                <a:lnTo>
                  <a:pt x="414193" y="2336870"/>
                </a:lnTo>
                <a:lnTo>
                  <a:pt x="409863" y="2330870"/>
                </a:lnTo>
                <a:lnTo>
                  <a:pt x="408420" y="2321870"/>
                </a:lnTo>
                <a:lnTo>
                  <a:pt x="406976" y="2318870"/>
                </a:lnTo>
                <a:lnTo>
                  <a:pt x="404090" y="2315871"/>
                </a:lnTo>
                <a:lnTo>
                  <a:pt x="399761" y="2312871"/>
                </a:lnTo>
                <a:lnTo>
                  <a:pt x="398317" y="2309871"/>
                </a:lnTo>
                <a:lnTo>
                  <a:pt x="396875" y="2309871"/>
                </a:lnTo>
                <a:lnTo>
                  <a:pt x="380999" y="2312871"/>
                </a:lnTo>
                <a:lnTo>
                  <a:pt x="366568" y="2308372"/>
                </a:lnTo>
                <a:lnTo>
                  <a:pt x="357908" y="2297872"/>
                </a:lnTo>
                <a:lnTo>
                  <a:pt x="347807" y="2290372"/>
                </a:lnTo>
                <a:lnTo>
                  <a:pt x="303068" y="2257374"/>
                </a:lnTo>
                <a:lnTo>
                  <a:pt x="255443" y="2224376"/>
                </a:lnTo>
                <a:lnTo>
                  <a:pt x="261216" y="2222876"/>
                </a:lnTo>
                <a:lnTo>
                  <a:pt x="265545" y="2222876"/>
                </a:lnTo>
                <a:lnTo>
                  <a:pt x="269875" y="2222876"/>
                </a:lnTo>
                <a:lnTo>
                  <a:pt x="271318" y="2210876"/>
                </a:lnTo>
                <a:lnTo>
                  <a:pt x="269875" y="2198877"/>
                </a:lnTo>
                <a:lnTo>
                  <a:pt x="261216" y="2189878"/>
                </a:lnTo>
                <a:lnTo>
                  <a:pt x="215034" y="2131381"/>
                </a:lnTo>
                <a:lnTo>
                  <a:pt x="206375" y="2123881"/>
                </a:lnTo>
                <a:lnTo>
                  <a:pt x="199159" y="2114882"/>
                </a:lnTo>
                <a:lnTo>
                  <a:pt x="151534" y="2068385"/>
                </a:lnTo>
                <a:lnTo>
                  <a:pt x="157307" y="2063885"/>
                </a:lnTo>
                <a:lnTo>
                  <a:pt x="165966" y="2062385"/>
                </a:lnTo>
                <a:lnTo>
                  <a:pt x="170295" y="2062385"/>
                </a:lnTo>
                <a:lnTo>
                  <a:pt x="176068" y="2063885"/>
                </a:lnTo>
                <a:lnTo>
                  <a:pt x="181841" y="2069884"/>
                </a:lnTo>
                <a:lnTo>
                  <a:pt x="212148" y="2101383"/>
                </a:lnTo>
                <a:lnTo>
                  <a:pt x="243898" y="2129881"/>
                </a:lnTo>
                <a:lnTo>
                  <a:pt x="245340" y="2119382"/>
                </a:lnTo>
                <a:lnTo>
                  <a:pt x="243898" y="2110382"/>
                </a:lnTo>
                <a:lnTo>
                  <a:pt x="239568" y="2104383"/>
                </a:lnTo>
                <a:lnTo>
                  <a:pt x="233795" y="2098383"/>
                </a:lnTo>
                <a:lnTo>
                  <a:pt x="232352" y="2092384"/>
                </a:lnTo>
                <a:lnTo>
                  <a:pt x="243898" y="2098383"/>
                </a:lnTo>
                <a:lnTo>
                  <a:pt x="254000" y="2102882"/>
                </a:lnTo>
                <a:lnTo>
                  <a:pt x="265545" y="2092384"/>
                </a:lnTo>
                <a:lnTo>
                  <a:pt x="277090" y="2102882"/>
                </a:lnTo>
                <a:lnTo>
                  <a:pt x="287193" y="2108882"/>
                </a:lnTo>
                <a:lnTo>
                  <a:pt x="292966" y="2108882"/>
                </a:lnTo>
                <a:lnTo>
                  <a:pt x="298738" y="2104383"/>
                </a:lnTo>
                <a:lnTo>
                  <a:pt x="305954" y="2092384"/>
                </a:lnTo>
                <a:lnTo>
                  <a:pt x="320386" y="2102882"/>
                </a:lnTo>
                <a:lnTo>
                  <a:pt x="336261" y="2113383"/>
                </a:lnTo>
                <a:lnTo>
                  <a:pt x="353579" y="2117882"/>
                </a:lnTo>
                <a:lnTo>
                  <a:pt x="372340" y="2114882"/>
                </a:lnTo>
                <a:lnTo>
                  <a:pt x="370897" y="2120881"/>
                </a:lnTo>
                <a:lnTo>
                  <a:pt x="369454" y="2126881"/>
                </a:lnTo>
                <a:lnTo>
                  <a:pt x="369454" y="2132881"/>
                </a:lnTo>
                <a:lnTo>
                  <a:pt x="402647" y="2158380"/>
                </a:lnTo>
                <a:lnTo>
                  <a:pt x="437284" y="2186878"/>
                </a:lnTo>
                <a:lnTo>
                  <a:pt x="476249" y="2207877"/>
                </a:lnTo>
                <a:lnTo>
                  <a:pt x="519544" y="2233376"/>
                </a:lnTo>
                <a:lnTo>
                  <a:pt x="525317" y="2236376"/>
                </a:lnTo>
                <a:lnTo>
                  <a:pt x="531090" y="2236376"/>
                </a:lnTo>
                <a:lnTo>
                  <a:pt x="536862" y="2234875"/>
                </a:lnTo>
                <a:lnTo>
                  <a:pt x="540760" y="2229475"/>
                </a:lnTo>
                <a:lnTo>
                  <a:pt x="541192" y="2230376"/>
                </a:lnTo>
                <a:lnTo>
                  <a:pt x="541192" y="2233376"/>
                </a:lnTo>
                <a:lnTo>
                  <a:pt x="542635" y="2234875"/>
                </a:lnTo>
                <a:lnTo>
                  <a:pt x="542635" y="2236376"/>
                </a:lnTo>
                <a:lnTo>
                  <a:pt x="545521" y="2239375"/>
                </a:lnTo>
                <a:lnTo>
                  <a:pt x="548408" y="2239375"/>
                </a:lnTo>
                <a:lnTo>
                  <a:pt x="552738" y="2239375"/>
                </a:lnTo>
                <a:lnTo>
                  <a:pt x="541192" y="2230376"/>
                </a:lnTo>
                <a:lnTo>
                  <a:pt x="541192" y="2228875"/>
                </a:lnTo>
                <a:lnTo>
                  <a:pt x="540760" y="2229475"/>
                </a:lnTo>
                <a:lnTo>
                  <a:pt x="539749" y="2227376"/>
                </a:lnTo>
                <a:lnTo>
                  <a:pt x="535420" y="2222876"/>
                </a:lnTo>
                <a:lnTo>
                  <a:pt x="533976" y="2221376"/>
                </a:lnTo>
                <a:lnTo>
                  <a:pt x="520988" y="2221376"/>
                </a:lnTo>
                <a:lnTo>
                  <a:pt x="512329" y="2216876"/>
                </a:lnTo>
                <a:lnTo>
                  <a:pt x="503670" y="2210876"/>
                </a:lnTo>
                <a:lnTo>
                  <a:pt x="496453" y="2204877"/>
                </a:lnTo>
                <a:lnTo>
                  <a:pt x="474806" y="2188378"/>
                </a:lnTo>
                <a:lnTo>
                  <a:pt x="454602" y="2171879"/>
                </a:lnTo>
                <a:lnTo>
                  <a:pt x="443056" y="2164379"/>
                </a:lnTo>
                <a:lnTo>
                  <a:pt x="430067" y="2155380"/>
                </a:lnTo>
                <a:lnTo>
                  <a:pt x="421408" y="2152380"/>
                </a:lnTo>
                <a:lnTo>
                  <a:pt x="415635" y="2147880"/>
                </a:lnTo>
                <a:lnTo>
                  <a:pt x="412749" y="2141880"/>
                </a:lnTo>
                <a:lnTo>
                  <a:pt x="408420" y="2135881"/>
                </a:lnTo>
                <a:lnTo>
                  <a:pt x="406976" y="2125382"/>
                </a:lnTo>
                <a:lnTo>
                  <a:pt x="435840" y="2135881"/>
                </a:lnTo>
                <a:lnTo>
                  <a:pt x="460374" y="2147880"/>
                </a:lnTo>
                <a:lnTo>
                  <a:pt x="487794" y="2161380"/>
                </a:lnTo>
                <a:lnTo>
                  <a:pt x="515215" y="2173379"/>
                </a:lnTo>
                <a:lnTo>
                  <a:pt x="523874" y="2159879"/>
                </a:lnTo>
                <a:lnTo>
                  <a:pt x="525317" y="2161380"/>
                </a:lnTo>
                <a:lnTo>
                  <a:pt x="528203" y="2165879"/>
                </a:lnTo>
                <a:lnTo>
                  <a:pt x="528203" y="2167379"/>
                </a:lnTo>
                <a:lnTo>
                  <a:pt x="529647" y="2171879"/>
                </a:lnTo>
                <a:lnTo>
                  <a:pt x="529647" y="2176379"/>
                </a:lnTo>
                <a:lnTo>
                  <a:pt x="531090" y="2177878"/>
                </a:lnTo>
                <a:lnTo>
                  <a:pt x="535420" y="2177878"/>
                </a:lnTo>
                <a:lnTo>
                  <a:pt x="539749" y="2180878"/>
                </a:lnTo>
                <a:lnTo>
                  <a:pt x="548408" y="2164379"/>
                </a:lnTo>
                <a:lnTo>
                  <a:pt x="552738" y="2153880"/>
                </a:lnTo>
                <a:lnTo>
                  <a:pt x="546965" y="2144880"/>
                </a:lnTo>
                <a:lnTo>
                  <a:pt x="535420" y="2132881"/>
                </a:lnTo>
                <a:lnTo>
                  <a:pt x="529647" y="2129881"/>
                </a:lnTo>
                <a:lnTo>
                  <a:pt x="523874" y="2123881"/>
                </a:lnTo>
                <a:lnTo>
                  <a:pt x="518102" y="2119382"/>
                </a:lnTo>
                <a:lnTo>
                  <a:pt x="496453" y="2107383"/>
                </a:lnTo>
                <a:lnTo>
                  <a:pt x="474806" y="2089384"/>
                </a:lnTo>
                <a:lnTo>
                  <a:pt x="453158" y="2072884"/>
                </a:lnTo>
                <a:lnTo>
                  <a:pt x="431511" y="2056386"/>
                </a:lnTo>
                <a:lnTo>
                  <a:pt x="419966" y="2041386"/>
                </a:lnTo>
                <a:lnTo>
                  <a:pt x="406976" y="2029387"/>
                </a:lnTo>
                <a:lnTo>
                  <a:pt x="391102" y="2021887"/>
                </a:lnTo>
                <a:lnTo>
                  <a:pt x="375226" y="2011388"/>
                </a:lnTo>
                <a:lnTo>
                  <a:pt x="370897" y="2009888"/>
                </a:lnTo>
                <a:lnTo>
                  <a:pt x="366568" y="2005388"/>
                </a:lnTo>
                <a:lnTo>
                  <a:pt x="365125" y="1999389"/>
                </a:lnTo>
                <a:lnTo>
                  <a:pt x="360795" y="1997888"/>
                </a:lnTo>
                <a:lnTo>
                  <a:pt x="357908" y="1993389"/>
                </a:lnTo>
                <a:lnTo>
                  <a:pt x="352136" y="1987389"/>
                </a:lnTo>
                <a:lnTo>
                  <a:pt x="352136" y="1993389"/>
                </a:lnTo>
                <a:lnTo>
                  <a:pt x="352136" y="1997888"/>
                </a:lnTo>
                <a:lnTo>
                  <a:pt x="352136" y="2000888"/>
                </a:lnTo>
                <a:lnTo>
                  <a:pt x="330488" y="1993389"/>
                </a:lnTo>
                <a:lnTo>
                  <a:pt x="308841" y="1984390"/>
                </a:lnTo>
                <a:lnTo>
                  <a:pt x="300181" y="1982889"/>
                </a:lnTo>
                <a:lnTo>
                  <a:pt x="292966" y="1976890"/>
                </a:lnTo>
                <a:lnTo>
                  <a:pt x="287193" y="1972390"/>
                </a:lnTo>
                <a:lnTo>
                  <a:pt x="278534" y="1975390"/>
                </a:lnTo>
                <a:lnTo>
                  <a:pt x="269875" y="1981390"/>
                </a:lnTo>
                <a:lnTo>
                  <a:pt x="269875" y="1972390"/>
                </a:lnTo>
                <a:lnTo>
                  <a:pt x="269875" y="1969390"/>
                </a:lnTo>
                <a:lnTo>
                  <a:pt x="271318" y="1964890"/>
                </a:lnTo>
                <a:lnTo>
                  <a:pt x="272761" y="1960391"/>
                </a:lnTo>
                <a:lnTo>
                  <a:pt x="277090" y="1958891"/>
                </a:lnTo>
                <a:lnTo>
                  <a:pt x="282863" y="1958891"/>
                </a:lnTo>
                <a:lnTo>
                  <a:pt x="288636" y="1957391"/>
                </a:lnTo>
                <a:lnTo>
                  <a:pt x="258330" y="1940892"/>
                </a:lnTo>
                <a:lnTo>
                  <a:pt x="254000" y="1937892"/>
                </a:lnTo>
                <a:lnTo>
                  <a:pt x="252557" y="1937892"/>
                </a:lnTo>
                <a:lnTo>
                  <a:pt x="248227" y="1936392"/>
                </a:lnTo>
                <a:lnTo>
                  <a:pt x="230909" y="1925892"/>
                </a:lnTo>
                <a:lnTo>
                  <a:pt x="212148" y="1919893"/>
                </a:lnTo>
                <a:lnTo>
                  <a:pt x="193386" y="1919893"/>
                </a:lnTo>
                <a:lnTo>
                  <a:pt x="173182" y="1918393"/>
                </a:lnTo>
                <a:lnTo>
                  <a:pt x="167409" y="1907893"/>
                </a:lnTo>
                <a:lnTo>
                  <a:pt x="161636" y="1897394"/>
                </a:lnTo>
                <a:lnTo>
                  <a:pt x="157307" y="1885395"/>
                </a:lnTo>
                <a:lnTo>
                  <a:pt x="155863" y="1879395"/>
                </a:lnTo>
                <a:lnTo>
                  <a:pt x="151534" y="1874895"/>
                </a:lnTo>
                <a:lnTo>
                  <a:pt x="148648" y="1871896"/>
                </a:lnTo>
                <a:lnTo>
                  <a:pt x="142875" y="1867396"/>
                </a:lnTo>
                <a:lnTo>
                  <a:pt x="155863" y="1865896"/>
                </a:lnTo>
                <a:lnTo>
                  <a:pt x="165966" y="1871896"/>
                </a:lnTo>
                <a:lnTo>
                  <a:pt x="176068" y="1886895"/>
                </a:lnTo>
                <a:lnTo>
                  <a:pt x="189058" y="1886895"/>
                </a:lnTo>
                <a:lnTo>
                  <a:pt x="203489" y="1889894"/>
                </a:lnTo>
                <a:lnTo>
                  <a:pt x="216477" y="1894395"/>
                </a:lnTo>
                <a:lnTo>
                  <a:pt x="226580" y="1906394"/>
                </a:lnTo>
                <a:lnTo>
                  <a:pt x="228022" y="1907893"/>
                </a:lnTo>
                <a:lnTo>
                  <a:pt x="232352" y="1907893"/>
                </a:lnTo>
                <a:lnTo>
                  <a:pt x="233795" y="1909394"/>
                </a:lnTo>
                <a:lnTo>
                  <a:pt x="252557" y="1913893"/>
                </a:lnTo>
                <a:lnTo>
                  <a:pt x="266989" y="1919893"/>
                </a:lnTo>
                <a:lnTo>
                  <a:pt x="343477" y="1954391"/>
                </a:lnTo>
                <a:lnTo>
                  <a:pt x="349249" y="1954391"/>
                </a:lnTo>
                <a:lnTo>
                  <a:pt x="355022" y="1954391"/>
                </a:lnTo>
                <a:lnTo>
                  <a:pt x="355022" y="1946891"/>
                </a:lnTo>
                <a:lnTo>
                  <a:pt x="353579" y="1942392"/>
                </a:lnTo>
                <a:lnTo>
                  <a:pt x="352136" y="1936392"/>
                </a:lnTo>
                <a:lnTo>
                  <a:pt x="347807" y="1931892"/>
                </a:lnTo>
                <a:lnTo>
                  <a:pt x="343477" y="1928892"/>
                </a:lnTo>
                <a:lnTo>
                  <a:pt x="339147" y="1925892"/>
                </a:lnTo>
                <a:lnTo>
                  <a:pt x="335151" y="1922777"/>
                </a:lnTo>
                <a:lnTo>
                  <a:pt x="321829" y="1903394"/>
                </a:lnTo>
                <a:lnTo>
                  <a:pt x="304512" y="1886895"/>
                </a:lnTo>
                <a:lnTo>
                  <a:pt x="285749" y="1873396"/>
                </a:lnTo>
                <a:lnTo>
                  <a:pt x="266989" y="1858397"/>
                </a:lnTo>
                <a:lnTo>
                  <a:pt x="249670" y="1844897"/>
                </a:lnTo>
                <a:lnTo>
                  <a:pt x="230909" y="1834398"/>
                </a:lnTo>
                <a:lnTo>
                  <a:pt x="226580" y="1832898"/>
                </a:lnTo>
                <a:lnTo>
                  <a:pt x="222250" y="1831398"/>
                </a:lnTo>
                <a:lnTo>
                  <a:pt x="220807" y="1828398"/>
                </a:lnTo>
                <a:lnTo>
                  <a:pt x="217921" y="1823898"/>
                </a:lnTo>
                <a:lnTo>
                  <a:pt x="216477" y="1817898"/>
                </a:lnTo>
                <a:lnTo>
                  <a:pt x="216477" y="1814899"/>
                </a:lnTo>
                <a:lnTo>
                  <a:pt x="216477" y="1811899"/>
                </a:lnTo>
                <a:lnTo>
                  <a:pt x="216477" y="1808899"/>
                </a:lnTo>
                <a:lnTo>
                  <a:pt x="215034" y="1805899"/>
                </a:lnTo>
                <a:lnTo>
                  <a:pt x="212148" y="1804400"/>
                </a:lnTo>
                <a:lnTo>
                  <a:pt x="173182" y="1774401"/>
                </a:lnTo>
                <a:lnTo>
                  <a:pt x="165966" y="1768402"/>
                </a:lnTo>
                <a:lnTo>
                  <a:pt x="157307" y="1757902"/>
                </a:lnTo>
                <a:lnTo>
                  <a:pt x="187613" y="1760902"/>
                </a:lnTo>
                <a:lnTo>
                  <a:pt x="220807" y="1771402"/>
                </a:lnTo>
                <a:lnTo>
                  <a:pt x="215034" y="1754902"/>
                </a:lnTo>
                <a:lnTo>
                  <a:pt x="206375" y="1742903"/>
                </a:lnTo>
                <a:lnTo>
                  <a:pt x="199159" y="1732404"/>
                </a:lnTo>
                <a:lnTo>
                  <a:pt x="184727" y="1718904"/>
                </a:lnTo>
                <a:lnTo>
                  <a:pt x="170295" y="1700905"/>
                </a:lnTo>
                <a:lnTo>
                  <a:pt x="177512" y="1700905"/>
                </a:lnTo>
                <a:lnTo>
                  <a:pt x="181841" y="1700905"/>
                </a:lnTo>
                <a:lnTo>
                  <a:pt x="187613" y="1700905"/>
                </a:lnTo>
                <a:lnTo>
                  <a:pt x="184727" y="1691906"/>
                </a:lnTo>
                <a:lnTo>
                  <a:pt x="181841" y="1684406"/>
                </a:lnTo>
                <a:lnTo>
                  <a:pt x="191943" y="1691906"/>
                </a:lnTo>
                <a:lnTo>
                  <a:pt x="197716" y="1705405"/>
                </a:lnTo>
                <a:lnTo>
                  <a:pt x="200602" y="1717405"/>
                </a:lnTo>
                <a:lnTo>
                  <a:pt x="204931" y="1726404"/>
                </a:lnTo>
                <a:lnTo>
                  <a:pt x="216477" y="1735404"/>
                </a:lnTo>
                <a:lnTo>
                  <a:pt x="216477" y="1729404"/>
                </a:lnTo>
                <a:lnTo>
                  <a:pt x="216477" y="1720404"/>
                </a:lnTo>
                <a:lnTo>
                  <a:pt x="222250" y="1723404"/>
                </a:lnTo>
                <a:lnTo>
                  <a:pt x="226580" y="1726404"/>
                </a:lnTo>
                <a:lnTo>
                  <a:pt x="230909" y="1730903"/>
                </a:lnTo>
                <a:lnTo>
                  <a:pt x="233795" y="1735404"/>
                </a:lnTo>
                <a:lnTo>
                  <a:pt x="238125" y="1739903"/>
                </a:lnTo>
                <a:lnTo>
                  <a:pt x="308841" y="1810399"/>
                </a:lnTo>
                <a:lnTo>
                  <a:pt x="316057" y="1820898"/>
                </a:lnTo>
                <a:lnTo>
                  <a:pt x="324716" y="1831398"/>
                </a:lnTo>
                <a:lnTo>
                  <a:pt x="333375" y="1840398"/>
                </a:lnTo>
                <a:lnTo>
                  <a:pt x="355022" y="1862896"/>
                </a:lnTo>
                <a:lnTo>
                  <a:pt x="379556" y="1879395"/>
                </a:lnTo>
                <a:lnTo>
                  <a:pt x="406976" y="1894395"/>
                </a:lnTo>
                <a:lnTo>
                  <a:pt x="430067" y="1909394"/>
                </a:lnTo>
                <a:lnTo>
                  <a:pt x="454602" y="1928892"/>
                </a:lnTo>
                <a:lnTo>
                  <a:pt x="513772" y="1966391"/>
                </a:lnTo>
                <a:lnTo>
                  <a:pt x="554181" y="1997888"/>
                </a:lnTo>
                <a:lnTo>
                  <a:pt x="639328" y="2057885"/>
                </a:lnTo>
                <a:lnTo>
                  <a:pt x="645101" y="2060885"/>
                </a:lnTo>
                <a:lnTo>
                  <a:pt x="647988" y="2063885"/>
                </a:lnTo>
                <a:lnTo>
                  <a:pt x="655203" y="2066885"/>
                </a:lnTo>
                <a:lnTo>
                  <a:pt x="658089" y="2066885"/>
                </a:lnTo>
                <a:lnTo>
                  <a:pt x="666748" y="2066885"/>
                </a:lnTo>
                <a:lnTo>
                  <a:pt x="668192" y="2066885"/>
                </a:lnTo>
                <a:lnTo>
                  <a:pt x="669635" y="2068385"/>
                </a:lnTo>
                <a:lnTo>
                  <a:pt x="673965" y="2069884"/>
                </a:lnTo>
                <a:lnTo>
                  <a:pt x="675407" y="2072884"/>
                </a:lnTo>
                <a:lnTo>
                  <a:pt x="689839" y="2084883"/>
                </a:lnTo>
                <a:lnTo>
                  <a:pt x="705715" y="2092384"/>
                </a:lnTo>
                <a:lnTo>
                  <a:pt x="721589" y="2102882"/>
                </a:lnTo>
                <a:lnTo>
                  <a:pt x="724475" y="2098383"/>
                </a:lnTo>
                <a:lnTo>
                  <a:pt x="721589" y="2095383"/>
                </a:lnTo>
                <a:lnTo>
                  <a:pt x="718703" y="2090883"/>
                </a:lnTo>
                <a:lnTo>
                  <a:pt x="717260" y="2086384"/>
                </a:lnTo>
                <a:lnTo>
                  <a:pt x="705715" y="2078884"/>
                </a:lnTo>
                <a:lnTo>
                  <a:pt x="691283" y="2068385"/>
                </a:lnTo>
                <a:lnTo>
                  <a:pt x="678294" y="2060885"/>
                </a:lnTo>
                <a:lnTo>
                  <a:pt x="668192" y="2054885"/>
                </a:lnTo>
                <a:lnTo>
                  <a:pt x="662419" y="2045886"/>
                </a:lnTo>
                <a:lnTo>
                  <a:pt x="652317" y="2033886"/>
                </a:lnTo>
                <a:lnTo>
                  <a:pt x="647988" y="2033886"/>
                </a:lnTo>
                <a:lnTo>
                  <a:pt x="642215" y="2035387"/>
                </a:lnTo>
                <a:lnTo>
                  <a:pt x="636442" y="2033886"/>
                </a:lnTo>
                <a:lnTo>
                  <a:pt x="633556" y="2033886"/>
                </a:lnTo>
                <a:lnTo>
                  <a:pt x="629226" y="2029387"/>
                </a:lnTo>
                <a:lnTo>
                  <a:pt x="627783" y="2026387"/>
                </a:lnTo>
                <a:lnTo>
                  <a:pt x="624897" y="2017388"/>
                </a:lnTo>
                <a:lnTo>
                  <a:pt x="623453" y="2012888"/>
                </a:lnTo>
                <a:lnTo>
                  <a:pt x="619124" y="2009888"/>
                </a:lnTo>
                <a:lnTo>
                  <a:pt x="614794" y="2006888"/>
                </a:lnTo>
                <a:lnTo>
                  <a:pt x="585930" y="1993389"/>
                </a:lnTo>
                <a:lnTo>
                  <a:pt x="561397" y="1975390"/>
                </a:lnTo>
                <a:lnTo>
                  <a:pt x="558510" y="1972390"/>
                </a:lnTo>
                <a:lnTo>
                  <a:pt x="554181" y="1970890"/>
                </a:lnTo>
                <a:lnTo>
                  <a:pt x="551294" y="1969390"/>
                </a:lnTo>
                <a:lnTo>
                  <a:pt x="548408" y="1966391"/>
                </a:lnTo>
                <a:lnTo>
                  <a:pt x="546965" y="1964890"/>
                </a:lnTo>
                <a:lnTo>
                  <a:pt x="546965" y="1958891"/>
                </a:lnTo>
                <a:lnTo>
                  <a:pt x="545521" y="1957391"/>
                </a:lnTo>
                <a:lnTo>
                  <a:pt x="539749" y="1952891"/>
                </a:lnTo>
                <a:lnTo>
                  <a:pt x="535420" y="1949891"/>
                </a:lnTo>
                <a:lnTo>
                  <a:pt x="529647" y="1946891"/>
                </a:lnTo>
                <a:lnTo>
                  <a:pt x="523874" y="1946891"/>
                </a:lnTo>
                <a:lnTo>
                  <a:pt x="518102" y="1946891"/>
                </a:lnTo>
                <a:lnTo>
                  <a:pt x="509442" y="1946891"/>
                </a:lnTo>
                <a:lnTo>
                  <a:pt x="500783" y="1930393"/>
                </a:lnTo>
                <a:lnTo>
                  <a:pt x="486352" y="1918393"/>
                </a:lnTo>
                <a:lnTo>
                  <a:pt x="469033" y="1909394"/>
                </a:lnTo>
                <a:lnTo>
                  <a:pt x="427181" y="1883895"/>
                </a:lnTo>
                <a:lnTo>
                  <a:pt x="391102" y="1852397"/>
                </a:lnTo>
                <a:lnTo>
                  <a:pt x="375226" y="1838897"/>
                </a:lnTo>
                <a:lnTo>
                  <a:pt x="357908" y="1826898"/>
                </a:lnTo>
                <a:lnTo>
                  <a:pt x="316057" y="1787900"/>
                </a:lnTo>
                <a:lnTo>
                  <a:pt x="316057" y="1783401"/>
                </a:lnTo>
                <a:lnTo>
                  <a:pt x="316057" y="1781901"/>
                </a:lnTo>
                <a:lnTo>
                  <a:pt x="316057" y="1777401"/>
                </a:lnTo>
                <a:lnTo>
                  <a:pt x="318943" y="1774401"/>
                </a:lnTo>
                <a:lnTo>
                  <a:pt x="327602" y="1786401"/>
                </a:lnTo>
                <a:lnTo>
                  <a:pt x="342034" y="1793900"/>
                </a:lnTo>
                <a:lnTo>
                  <a:pt x="355022" y="1795400"/>
                </a:lnTo>
                <a:lnTo>
                  <a:pt x="370897" y="1798400"/>
                </a:lnTo>
                <a:lnTo>
                  <a:pt x="372340" y="1802899"/>
                </a:lnTo>
                <a:lnTo>
                  <a:pt x="372340" y="1804400"/>
                </a:lnTo>
                <a:lnTo>
                  <a:pt x="375226" y="1808899"/>
                </a:lnTo>
                <a:lnTo>
                  <a:pt x="376670" y="1811899"/>
                </a:lnTo>
                <a:lnTo>
                  <a:pt x="379556" y="1814899"/>
                </a:lnTo>
                <a:lnTo>
                  <a:pt x="380999" y="1816399"/>
                </a:lnTo>
                <a:lnTo>
                  <a:pt x="385329" y="1816399"/>
                </a:lnTo>
                <a:lnTo>
                  <a:pt x="391102" y="1816399"/>
                </a:lnTo>
                <a:lnTo>
                  <a:pt x="392545" y="1816399"/>
                </a:lnTo>
                <a:lnTo>
                  <a:pt x="396875" y="1817898"/>
                </a:lnTo>
                <a:lnTo>
                  <a:pt x="399761" y="1820898"/>
                </a:lnTo>
                <a:lnTo>
                  <a:pt x="402647" y="1822399"/>
                </a:lnTo>
                <a:lnTo>
                  <a:pt x="443056" y="1855397"/>
                </a:lnTo>
                <a:lnTo>
                  <a:pt x="448829" y="1858397"/>
                </a:lnTo>
                <a:lnTo>
                  <a:pt x="454602" y="1865896"/>
                </a:lnTo>
                <a:lnTo>
                  <a:pt x="460374" y="1868896"/>
                </a:lnTo>
                <a:lnTo>
                  <a:pt x="464703" y="1874895"/>
                </a:lnTo>
                <a:lnTo>
                  <a:pt x="467590" y="1883895"/>
                </a:lnTo>
                <a:lnTo>
                  <a:pt x="470476" y="1886895"/>
                </a:lnTo>
                <a:lnTo>
                  <a:pt x="474806" y="1891395"/>
                </a:lnTo>
                <a:lnTo>
                  <a:pt x="479135" y="1895894"/>
                </a:lnTo>
                <a:lnTo>
                  <a:pt x="528203" y="1928892"/>
                </a:lnTo>
                <a:lnTo>
                  <a:pt x="541192" y="1937892"/>
                </a:lnTo>
                <a:lnTo>
                  <a:pt x="552738" y="1948392"/>
                </a:lnTo>
                <a:lnTo>
                  <a:pt x="584488" y="1972390"/>
                </a:lnTo>
                <a:lnTo>
                  <a:pt x="614794" y="1993389"/>
                </a:lnTo>
                <a:lnTo>
                  <a:pt x="650874" y="2011388"/>
                </a:lnTo>
                <a:lnTo>
                  <a:pt x="682624" y="2032387"/>
                </a:lnTo>
                <a:lnTo>
                  <a:pt x="712930" y="2051885"/>
                </a:lnTo>
                <a:lnTo>
                  <a:pt x="721589" y="2056386"/>
                </a:lnTo>
                <a:lnTo>
                  <a:pt x="730248" y="2060885"/>
                </a:lnTo>
                <a:lnTo>
                  <a:pt x="740351" y="2062385"/>
                </a:lnTo>
                <a:lnTo>
                  <a:pt x="760555" y="2069884"/>
                </a:lnTo>
                <a:lnTo>
                  <a:pt x="773544" y="2081884"/>
                </a:lnTo>
                <a:lnTo>
                  <a:pt x="783646" y="2101383"/>
                </a:lnTo>
                <a:lnTo>
                  <a:pt x="783646" y="2102882"/>
                </a:lnTo>
                <a:lnTo>
                  <a:pt x="787975" y="2104383"/>
                </a:lnTo>
                <a:lnTo>
                  <a:pt x="789419" y="2107383"/>
                </a:lnTo>
                <a:lnTo>
                  <a:pt x="793748" y="2101383"/>
                </a:lnTo>
                <a:lnTo>
                  <a:pt x="795192" y="2096883"/>
                </a:lnTo>
                <a:lnTo>
                  <a:pt x="795192" y="2090883"/>
                </a:lnTo>
                <a:lnTo>
                  <a:pt x="793748" y="2086384"/>
                </a:lnTo>
                <a:lnTo>
                  <a:pt x="789419" y="2080384"/>
                </a:lnTo>
                <a:lnTo>
                  <a:pt x="772101" y="2056386"/>
                </a:lnTo>
                <a:lnTo>
                  <a:pt x="756225" y="2029387"/>
                </a:lnTo>
                <a:lnTo>
                  <a:pt x="750453" y="2017388"/>
                </a:lnTo>
                <a:lnTo>
                  <a:pt x="749010" y="2005388"/>
                </a:lnTo>
                <a:lnTo>
                  <a:pt x="751896" y="1988889"/>
                </a:lnTo>
                <a:lnTo>
                  <a:pt x="767771" y="1997888"/>
                </a:lnTo>
                <a:lnTo>
                  <a:pt x="782203" y="2003888"/>
                </a:lnTo>
                <a:lnTo>
                  <a:pt x="783646" y="2000888"/>
                </a:lnTo>
                <a:lnTo>
                  <a:pt x="760555" y="1978390"/>
                </a:lnTo>
                <a:lnTo>
                  <a:pt x="734578" y="1958891"/>
                </a:lnTo>
                <a:lnTo>
                  <a:pt x="707157" y="1940892"/>
                </a:lnTo>
                <a:lnTo>
                  <a:pt x="679737" y="1924393"/>
                </a:lnTo>
                <a:lnTo>
                  <a:pt x="646544" y="1895894"/>
                </a:lnTo>
                <a:lnTo>
                  <a:pt x="611908" y="1868896"/>
                </a:lnTo>
                <a:lnTo>
                  <a:pt x="557067" y="1832898"/>
                </a:lnTo>
                <a:lnTo>
                  <a:pt x="500783" y="1798400"/>
                </a:lnTo>
                <a:lnTo>
                  <a:pt x="482022" y="1786401"/>
                </a:lnTo>
                <a:lnTo>
                  <a:pt x="464703" y="1777401"/>
                </a:lnTo>
                <a:lnTo>
                  <a:pt x="443056" y="1771402"/>
                </a:lnTo>
                <a:lnTo>
                  <a:pt x="437284" y="1769901"/>
                </a:lnTo>
                <a:lnTo>
                  <a:pt x="430067" y="1768402"/>
                </a:lnTo>
                <a:lnTo>
                  <a:pt x="424295" y="1760902"/>
                </a:lnTo>
                <a:lnTo>
                  <a:pt x="415635" y="1757902"/>
                </a:lnTo>
                <a:lnTo>
                  <a:pt x="398317" y="1748902"/>
                </a:lnTo>
                <a:lnTo>
                  <a:pt x="379556" y="1741403"/>
                </a:lnTo>
                <a:lnTo>
                  <a:pt x="360795" y="1732404"/>
                </a:lnTo>
                <a:lnTo>
                  <a:pt x="346363" y="1720404"/>
                </a:lnTo>
                <a:lnTo>
                  <a:pt x="331931" y="1708405"/>
                </a:lnTo>
                <a:lnTo>
                  <a:pt x="281420" y="1672407"/>
                </a:lnTo>
                <a:lnTo>
                  <a:pt x="232352" y="1633409"/>
                </a:lnTo>
                <a:lnTo>
                  <a:pt x="230909" y="1631909"/>
                </a:lnTo>
                <a:lnTo>
                  <a:pt x="228022" y="1628909"/>
                </a:lnTo>
                <a:lnTo>
                  <a:pt x="226580" y="1627409"/>
                </a:lnTo>
                <a:lnTo>
                  <a:pt x="225136" y="1613910"/>
                </a:lnTo>
                <a:lnTo>
                  <a:pt x="216477" y="1603411"/>
                </a:lnTo>
                <a:lnTo>
                  <a:pt x="206375" y="1597411"/>
                </a:lnTo>
                <a:lnTo>
                  <a:pt x="194830" y="1591412"/>
                </a:lnTo>
                <a:lnTo>
                  <a:pt x="181841" y="1582412"/>
                </a:lnTo>
                <a:lnTo>
                  <a:pt x="170295" y="1571912"/>
                </a:lnTo>
                <a:lnTo>
                  <a:pt x="151534" y="1559913"/>
                </a:lnTo>
                <a:lnTo>
                  <a:pt x="134216" y="1550913"/>
                </a:lnTo>
                <a:lnTo>
                  <a:pt x="127000" y="1546414"/>
                </a:lnTo>
                <a:lnTo>
                  <a:pt x="121228" y="1541914"/>
                </a:lnTo>
                <a:lnTo>
                  <a:pt x="115454" y="1535914"/>
                </a:lnTo>
                <a:lnTo>
                  <a:pt x="132773" y="1540414"/>
                </a:lnTo>
                <a:lnTo>
                  <a:pt x="150091" y="1547914"/>
                </a:lnTo>
                <a:lnTo>
                  <a:pt x="165966" y="1556913"/>
                </a:lnTo>
                <a:lnTo>
                  <a:pt x="178955" y="1564413"/>
                </a:lnTo>
                <a:lnTo>
                  <a:pt x="277090" y="1619910"/>
                </a:lnTo>
                <a:lnTo>
                  <a:pt x="320386" y="1643908"/>
                </a:lnTo>
                <a:lnTo>
                  <a:pt x="324716" y="1643908"/>
                </a:lnTo>
                <a:lnTo>
                  <a:pt x="327602" y="1645409"/>
                </a:lnTo>
                <a:lnTo>
                  <a:pt x="331931" y="1645409"/>
                </a:lnTo>
                <a:lnTo>
                  <a:pt x="333375" y="1642409"/>
                </a:lnTo>
                <a:lnTo>
                  <a:pt x="259772" y="1582412"/>
                </a:lnTo>
                <a:lnTo>
                  <a:pt x="281420" y="1586911"/>
                </a:lnTo>
                <a:lnTo>
                  <a:pt x="300181" y="1597411"/>
                </a:lnTo>
                <a:lnTo>
                  <a:pt x="318943" y="1607910"/>
                </a:lnTo>
                <a:lnTo>
                  <a:pt x="327602" y="1615410"/>
                </a:lnTo>
                <a:lnTo>
                  <a:pt x="337704" y="1621410"/>
                </a:lnTo>
                <a:lnTo>
                  <a:pt x="342034" y="1621410"/>
                </a:lnTo>
                <a:lnTo>
                  <a:pt x="346363" y="1622909"/>
                </a:lnTo>
                <a:lnTo>
                  <a:pt x="349249" y="1625909"/>
                </a:lnTo>
                <a:lnTo>
                  <a:pt x="352136" y="1627409"/>
                </a:lnTo>
                <a:lnTo>
                  <a:pt x="353579" y="1631909"/>
                </a:lnTo>
                <a:lnTo>
                  <a:pt x="355022" y="1634909"/>
                </a:lnTo>
                <a:lnTo>
                  <a:pt x="357908" y="1639409"/>
                </a:lnTo>
                <a:lnTo>
                  <a:pt x="359352" y="1642409"/>
                </a:lnTo>
                <a:lnTo>
                  <a:pt x="363681" y="1645409"/>
                </a:lnTo>
                <a:lnTo>
                  <a:pt x="366568" y="1648408"/>
                </a:lnTo>
                <a:lnTo>
                  <a:pt x="476249" y="1717405"/>
                </a:lnTo>
                <a:lnTo>
                  <a:pt x="484908" y="1720404"/>
                </a:lnTo>
                <a:lnTo>
                  <a:pt x="492125" y="1726404"/>
                </a:lnTo>
                <a:lnTo>
                  <a:pt x="502226" y="1729404"/>
                </a:lnTo>
                <a:lnTo>
                  <a:pt x="513772" y="1724904"/>
                </a:lnTo>
                <a:lnTo>
                  <a:pt x="507999" y="1723404"/>
                </a:lnTo>
                <a:lnTo>
                  <a:pt x="503670" y="1720404"/>
                </a:lnTo>
                <a:lnTo>
                  <a:pt x="497897" y="1717405"/>
                </a:lnTo>
                <a:lnTo>
                  <a:pt x="496453" y="1714405"/>
                </a:lnTo>
                <a:lnTo>
                  <a:pt x="493567" y="1714405"/>
                </a:lnTo>
                <a:lnTo>
                  <a:pt x="492125" y="1712904"/>
                </a:lnTo>
                <a:lnTo>
                  <a:pt x="490681" y="1708405"/>
                </a:lnTo>
                <a:lnTo>
                  <a:pt x="490681" y="1705405"/>
                </a:lnTo>
                <a:lnTo>
                  <a:pt x="490681" y="1700905"/>
                </a:lnTo>
                <a:lnTo>
                  <a:pt x="490681" y="1694905"/>
                </a:lnTo>
                <a:lnTo>
                  <a:pt x="487794" y="1690406"/>
                </a:lnTo>
                <a:lnTo>
                  <a:pt x="486352" y="1682906"/>
                </a:lnTo>
                <a:lnTo>
                  <a:pt x="482022" y="1676906"/>
                </a:lnTo>
                <a:lnTo>
                  <a:pt x="480579" y="1670907"/>
                </a:lnTo>
                <a:lnTo>
                  <a:pt x="486352" y="1663408"/>
                </a:lnTo>
                <a:lnTo>
                  <a:pt x="493567" y="1657408"/>
                </a:lnTo>
                <a:lnTo>
                  <a:pt x="502226" y="1654408"/>
                </a:lnTo>
                <a:lnTo>
                  <a:pt x="512329" y="1654408"/>
                </a:lnTo>
                <a:lnTo>
                  <a:pt x="513772" y="1670907"/>
                </a:lnTo>
                <a:lnTo>
                  <a:pt x="519544" y="1684406"/>
                </a:lnTo>
                <a:lnTo>
                  <a:pt x="529647" y="1697905"/>
                </a:lnTo>
                <a:lnTo>
                  <a:pt x="539749" y="1711405"/>
                </a:lnTo>
                <a:lnTo>
                  <a:pt x="546965" y="1718904"/>
                </a:lnTo>
                <a:lnTo>
                  <a:pt x="554181" y="1726404"/>
                </a:lnTo>
                <a:lnTo>
                  <a:pt x="562840" y="1732404"/>
                </a:lnTo>
                <a:lnTo>
                  <a:pt x="567170" y="1736903"/>
                </a:lnTo>
                <a:lnTo>
                  <a:pt x="568612" y="1739903"/>
                </a:lnTo>
                <a:lnTo>
                  <a:pt x="572942" y="1741403"/>
                </a:lnTo>
                <a:lnTo>
                  <a:pt x="591703" y="1751902"/>
                </a:lnTo>
                <a:lnTo>
                  <a:pt x="611908" y="1768402"/>
                </a:lnTo>
                <a:lnTo>
                  <a:pt x="611908" y="1760902"/>
                </a:lnTo>
                <a:lnTo>
                  <a:pt x="611908" y="1757902"/>
                </a:lnTo>
                <a:lnTo>
                  <a:pt x="609021" y="1753403"/>
                </a:lnTo>
                <a:lnTo>
                  <a:pt x="607579" y="1748902"/>
                </a:lnTo>
                <a:lnTo>
                  <a:pt x="606135" y="1747403"/>
                </a:lnTo>
                <a:lnTo>
                  <a:pt x="603249" y="1745902"/>
                </a:lnTo>
                <a:lnTo>
                  <a:pt x="600362" y="1739903"/>
                </a:lnTo>
                <a:lnTo>
                  <a:pt x="596033" y="1735404"/>
                </a:lnTo>
                <a:lnTo>
                  <a:pt x="596033" y="1730903"/>
                </a:lnTo>
                <a:lnTo>
                  <a:pt x="596033" y="1726404"/>
                </a:lnTo>
                <a:lnTo>
                  <a:pt x="597476" y="1720404"/>
                </a:lnTo>
                <a:lnTo>
                  <a:pt x="611908" y="1720404"/>
                </a:lnTo>
                <a:lnTo>
                  <a:pt x="623453" y="1726404"/>
                </a:lnTo>
                <a:lnTo>
                  <a:pt x="633556" y="1736903"/>
                </a:lnTo>
                <a:lnTo>
                  <a:pt x="645101" y="1745902"/>
                </a:lnTo>
                <a:lnTo>
                  <a:pt x="656647" y="1751902"/>
                </a:lnTo>
                <a:lnTo>
                  <a:pt x="669635" y="1751902"/>
                </a:lnTo>
                <a:lnTo>
                  <a:pt x="663862" y="1735404"/>
                </a:lnTo>
                <a:lnTo>
                  <a:pt x="655203" y="1723404"/>
                </a:lnTo>
                <a:lnTo>
                  <a:pt x="642215" y="1711405"/>
                </a:lnTo>
                <a:lnTo>
                  <a:pt x="629226" y="1700905"/>
                </a:lnTo>
                <a:lnTo>
                  <a:pt x="619124" y="1688906"/>
                </a:lnTo>
                <a:lnTo>
                  <a:pt x="594589" y="1657408"/>
                </a:lnTo>
                <a:lnTo>
                  <a:pt x="564283" y="1627409"/>
                </a:lnTo>
                <a:lnTo>
                  <a:pt x="570056" y="1628909"/>
                </a:lnTo>
                <a:lnTo>
                  <a:pt x="575829" y="1631909"/>
                </a:lnTo>
                <a:lnTo>
                  <a:pt x="580158" y="1631909"/>
                </a:lnTo>
                <a:lnTo>
                  <a:pt x="606135" y="1645409"/>
                </a:lnTo>
                <a:lnTo>
                  <a:pt x="630669" y="1661907"/>
                </a:lnTo>
                <a:lnTo>
                  <a:pt x="652317" y="1679906"/>
                </a:lnTo>
                <a:lnTo>
                  <a:pt x="658089" y="1684406"/>
                </a:lnTo>
                <a:lnTo>
                  <a:pt x="663862" y="1688906"/>
                </a:lnTo>
                <a:lnTo>
                  <a:pt x="672521" y="1688906"/>
                </a:lnTo>
                <a:lnTo>
                  <a:pt x="678294" y="1688906"/>
                </a:lnTo>
                <a:lnTo>
                  <a:pt x="679737" y="1679906"/>
                </a:lnTo>
                <a:lnTo>
                  <a:pt x="682624" y="1673906"/>
                </a:lnTo>
                <a:lnTo>
                  <a:pt x="679737" y="1670907"/>
                </a:lnTo>
                <a:lnTo>
                  <a:pt x="675407" y="1663408"/>
                </a:lnTo>
                <a:lnTo>
                  <a:pt x="672521" y="1660408"/>
                </a:lnTo>
                <a:lnTo>
                  <a:pt x="655203" y="1642409"/>
                </a:lnTo>
                <a:lnTo>
                  <a:pt x="636442" y="1621410"/>
                </a:lnTo>
                <a:lnTo>
                  <a:pt x="645101" y="1619910"/>
                </a:lnTo>
                <a:lnTo>
                  <a:pt x="652317" y="1616910"/>
                </a:lnTo>
                <a:lnTo>
                  <a:pt x="660976" y="1615410"/>
                </a:lnTo>
                <a:lnTo>
                  <a:pt x="666748" y="1615410"/>
                </a:lnTo>
                <a:lnTo>
                  <a:pt x="673965" y="1610910"/>
                </a:lnTo>
                <a:lnTo>
                  <a:pt x="675407" y="1609411"/>
                </a:lnTo>
                <a:lnTo>
                  <a:pt x="678294" y="1604910"/>
                </a:lnTo>
                <a:lnTo>
                  <a:pt x="675407" y="1598911"/>
                </a:lnTo>
                <a:lnTo>
                  <a:pt x="672521" y="1594411"/>
                </a:lnTo>
                <a:lnTo>
                  <a:pt x="668192" y="1591412"/>
                </a:lnTo>
                <a:lnTo>
                  <a:pt x="663862" y="1586911"/>
                </a:lnTo>
                <a:lnTo>
                  <a:pt x="660976" y="1582412"/>
                </a:lnTo>
                <a:lnTo>
                  <a:pt x="655203" y="1576412"/>
                </a:lnTo>
                <a:lnTo>
                  <a:pt x="669635" y="1576412"/>
                </a:lnTo>
                <a:lnTo>
                  <a:pt x="685510" y="1579412"/>
                </a:lnTo>
                <a:lnTo>
                  <a:pt x="678294" y="1568912"/>
                </a:lnTo>
                <a:lnTo>
                  <a:pt x="669635" y="1562913"/>
                </a:lnTo>
                <a:lnTo>
                  <a:pt x="663862" y="1553913"/>
                </a:lnTo>
                <a:lnTo>
                  <a:pt x="574385" y="1489417"/>
                </a:lnTo>
                <a:lnTo>
                  <a:pt x="546965" y="1471418"/>
                </a:lnTo>
                <a:lnTo>
                  <a:pt x="518102" y="1453419"/>
                </a:lnTo>
                <a:lnTo>
                  <a:pt x="525317" y="1450419"/>
                </a:lnTo>
                <a:lnTo>
                  <a:pt x="531090" y="1448919"/>
                </a:lnTo>
                <a:lnTo>
                  <a:pt x="536862" y="1447420"/>
                </a:lnTo>
                <a:lnTo>
                  <a:pt x="542635" y="1444420"/>
                </a:lnTo>
                <a:lnTo>
                  <a:pt x="528203" y="1432420"/>
                </a:lnTo>
                <a:lnTo>
                  <a:pt x="512329" y="1424920"/>
                </a:lnTo>
                <a:lnTo>
                  <a:pt x="496453" y="1411422"/>
                </a:lnTo>
                <a:lnTo>
                  <a:pt x="486352" y="1396423"/>
                </a:lnTo>
                <a:lnTo>
                  <a:pt x="492125" y="1396423"/>
                </a:lnTo>
                <a:lnTo>
                  <a:pt x="497897" y="1397922"/>
                </a:lnTo>
                <a:lnTo>
                  <a:pt x="503670" y="1399422"/>
                </a:lnTo>
                <a:lnTo>
                  <a:pt x="507999" y="1403922"/>
                </a:lnTo>
                <a:lnTo>
                  <a:pt x="548408" y="1438420"/>
                </a:lnTo>
                <a:lnTo>
                  <a:pt x="558510" y="1448919"/>
                </a:lnTo>
                <a:lnTo>
                  <a:pt x="564283" y="1450419"/>
                </a:lnTo>
                <a:lnTo>
                  <a:pt x="572942" y="1448919"/>
                </a:lnTo>
                <a:lnTo>
                  <a:pt x="584488" y="1439920"/>
                </a:lnTo>
                <a:lnTo>
                  <a:pt x="587374" y="1447420"/>
                </a:lnTo>
                <a:lnTo>
                  <a:pt x="590260" y="1453419"/>
                </a:lnTo>
                <a:lnTo>
                  <a:pt x="591703" y="1459419"/>
                </a:lnTo>
                <a:lnTo>
                  <a:pt x="591703" y="1462419"/>
                </a:lnTo>
                <a:lnTo>
                  <a:pt x="591703" y="1466918"/>
                </a:lnTo>
                <a:lnTo>
                  <a:pt x="591703" y="1468418"/>
                </a:lnTo>
                <a:lnTo>
                  <a:pt x="594589" y="1471418"/>
                </a:lnTo>
                <a:lnTo>
                  <a:pt x="596033" y="1472918"/>
                </a:lnTo>
                <a:lnTo>
                  <a:pt x="600362" y="1477418"/>
                </a:lnTo>
                <a:lnTo>
                  <a:pt x="606135" y="1478917"/>
                </a:lnTo>
                <a:lnTo>
                  <a:pt x="606135" y="1468418"/>
                </a:lnTo>
                <a:lnTo>
                  <a:pt x="603249" y="1460918"/>
                </a:lnTo>
                <a:lnTo>
                  <a:pt x="609021" y="1460918"/>
                </a:lnTo>
                <a:lnTo>
                  <a:pt x="611908" y="1462419"/>
                </a:lnTo>
                <a:lnTo>
                  <a:pt x="613351" y="1465419"/>
                </a:lnTo>
                <a:lnTo>
                  <a:pt x="614794" y="1468418"/>
                </a:lnTo>
                <a:lnTo>
                  <a:pt x="614794" y="1471418"/>
                </a:lnTo>
                <a:lnTo>
                  <a:pt x="617680" y="1474418"/>
                </a:lnTo>
                <a:lnTo>
                  <a:pt x="617680" y="1478917"/>
                </a:lnTo>
                <a:lnTo>
                  <a:pt x="619124" y="1481917"/>
                </a:lnTo>
                <a:lnTo>
                  <a:pt x="623453" y="1484917"/>
                </a:lnTo>
                <a:lnTo>
                  <a:pt x="627783" y="1489417"/>
                </a:lnTo>
                <a:lnTo>
                  <a:pt x="633556" y="1493917"/>
                </a:lnTo>
                <a:lnTo>
                  <a:pt x="640771" y="1499916"/>
                </a:lnTo>
                <a:lnTo>
                  <a:pt x="640771" y="1490917"/>
                </a:lnTo>
                <a:lnTo>
                  <a:pt x="642215" y="1484917"/>
                </a:lnTo>
                <a:lnTo>
                  <a:pt x="642215" y="1481917"/>
                </a:lnTo>
                <a:lnTo>
                  <a:pt x="655203" y="1478917"/>
                </a:lnTo>
                <a:lnTo>
                  <a:pt x="668192" y="1477418"/>
                </a:lnTo>
                <a:lnTo>
                  <a:pt x="656647" y="1465419"/>
                </a:lnTo>
                <a:lnTo>
                  <a:pt x="647988" y="1460918"/>
                </a:lnTo>
                <a:lnTo>
                  <a:pt x="642215" y="1462419"/>
                </a:lnTo>
                <a:lnTo>
                  <a:pt x="636442" y="1466918"/>
                </a:lnTo>
                <a:lnTo>
                  <a:pt x="624897" y="1456419"/>
                </a:lnTo>
                <a:lnTo>
                  <a:pt x="613351" y="1447420"/>
                </a:lnTo>
                <a:lnTo>
                  <a:pt x="609021" y="1444420"/>
                </a:lnTo>
                <a:lnTo>
                  <a:pt x="606135" y="1439920"/>
                </a:lnTo>
                <a:lnTo>
                  <a:pt x="600362" y="1436920"/>
                </a:lnTo>
                <a:lnTo>
                  <a:pt x="596033" y="1432420"/>
                </a:lnTo>
                <a:lnTo>
                  <a:pt x="581601" y="1415921"/>
                </a:lnTo>
                <a:lnTo>
                  <a:pt x="567170" y="1403922"/>
                </a:lnTo>
                <a:lnTo>
                  <a:pt x="548408" y="1393423"/>
                </a:lnTo>
                <a:lnTo>
                  <a:pt x="545521" y="1390423"/>
                </a:lnTo>
                <a:lnTo>
                  <a:pt x="541192" y="1387423"/>
                </a:lnTo>
                <a:lnTo>
                  <a:pt x="536862" y="1384423"/>
                </a:lnTo>
                <a:lnTo>
                  <a:pt x="523874" y="1367924"/>
                </a:lnTo>
                <a:lnTo>
                  <a:pt x="507999" y="1357425"/>
                </a:lnTo>
                <a:lnTo>
                  <a:pt x="490681" y="1346925"/>
                </a:lnTo>
                <a:lnTo>
                  <a:pt x="473363" y="1336426"/>
                </a:lnTo>
                <a:lnTo>
                  <a:pt x="476249" y="1346925"/>
                </a:lnTo>
                <a:lnTo>
                  <a:pt x="486352" y="1355924"/>
                </a:lnTo>
                <a:lnTo>
                  <a:pt x="493567" y="1361924"/>
                </a:lnTo>
                <a:lnTo>
                  <a:pt x="500783" y="1369424"/>
                </a:lnTo>
                <a:lnTo>
                  <a:pt x="496453" y="1376923"/>
                </a:lnTo>
                <a:lnTo>
                  <a:pt x="492125" y="1385922"/>
                </a:lnTo>
                <a:lnTo>
                  <a:pt x="476249" y="1376923"/>
                </a:lnTo>
                <a:lnTo>
                  <a:pt x="463261" y="1367924"/>
                </a:lnTo>
                <a:lnTo>
                  <a:pt x="448829" y="1361924"/>
                </a:lnTo>
                <a:lnTo>
                  <a:pt x="432954" y="1364924"/>
                </a:lnTo>
                <a:lnTo>
                  <a:pt x="380999" y="1327426"/>
                </a:lnTo>
                <a:lnTo>
                  <a:pt x="327602" y="1289928"/>
                </a:lnTo>
                <a:lnTo>
                  <a:pt x="324716" y="1288429"/>
                </a:lnTo>
                <a:lnTo>
                  <a:pt x="318943" y="1288429"/>
                </a:lnTo>
                <a:lnTo>
                  <a:pt x="310284" y="1289928"/>
                </a:lnTo>
                <a:lnTo>
                  <a:pt x="363681" y="1340925"/>
                </a:lnTo>
                <a:lnTo>
                  <a:pt x="365125" y="1342425"/>
                </a:lnTo>
                <a:lnTo>
                  <a:pt x="369454" y="1345425"/>
                </a:lnTo>
                <a:lnTo>
                  <a:pt x="370897" y="1348425"/>
                </a:lnTo>
                <a:lnTo>
                  <a:pt x="375226" y="1363424"/>
                </a:lnTo>
                <a:lnTo>
                  <a:pt x="382443" y="1373923"/>
                </a:lnTo>
                <a:lnTo>
                  <a:pt x="392545" y="1384423"/>
                </a:lnTo>
                <a:lnTo>
                  <a:pt x="404090" y="1393423"/>
                </a:lnTo>
                <a:lnTo>
                  <a:pt x="412749" y="1405422"/>
                </a:lnTo>
                <a:lnTo>
                  <a:pt x="418522" y="1390423"/>
                </a:lnTo>
                <a:lnTo>
                  <a:pt x="430067" y="1403922"/>
                </a:lnTo>
                <a:lnTo>
                  <a:pt x="440170" y="1415921"/>
                </a:lnTo>
                <a:lnTo>
                  <a:pt x="432954" y="1418921"/>
                </a:lnTo>
                <a:lnTo>
                  <a:pt x="431511" y="1420421"/>
                </a:lnTo>
                <a:lnTo>
                  <a:pt x="427181" y="1420421"/>
                </a:lnTo>
                <a:lnTo>
                  <a:pt x="425738" y="1424920"/>
                </a:lnTo>
                <a:lnTo>
                  <a:pt x="424295" y="1427920"/>
                </a:lnTo>
                <a:lnTo>
                  <a:pt x="421408" y="1433920"/>
                </a:lnTo>
                <a:lnTo>
                  <a:pt x="388216" y="1402422"/>
                </a:lnTo>
                <a:lnTo>
                  <a:pt x="343477" y="1357425"/>
                </a:lnTo>
                <a:lnTo>
                  <a:pt x="336261" y="1348425"/>
                </a:lnTo>
                <a:lnTo>
                  <a:pt x="330488" y="1340925"/>
                </a:lnTo>
                <a:lnTo>
                  <a:pt x="321829" y="1330426"/>
                </a:lnTo>
                <a:lnTo>
                  <a:pt x="320386" y="1328926"/>
                </a:lnTo>
                <a:lnTo>
                  <a:pt x="318943" y="1327426"/>
                </a:lnTo>
                <a:lnTo>
                  <a:pt x="316057" y="1324427"/>
                </a:lnTo>
                <a:lnTo>
                  <a:pt x="308841" y="1321427"/>
                </a:lnTo>
                <a:lnTo>
                  <a:pt x="303068" y="1313927"/>
                </a:lnTo>
                <a:lnTo>
                  <a:pt x="298738" y="1307927"/>
                </a:lnTo>
                <a:lnTo>
                  <a:pt x="297295" y="1298927"/>
                </a:lnTo>
                <a:lnTo>
                  <a:pt x="294409" y="1295928"/>
                </a:lnTo>
                <a:lnTo>
                  <a:pt x="292966" y="1292928"/>
                </a:lnTo>
                <a:lnTo>
                  <a:pt x="288636" y="1289928"/>
                </a:lnTo>
                <a:lnTo>
                  <a:pt x="285749" y="1288429"/>
                </a:lnTo>
                <a:lnTo>
                  <a:pt x="282863" y="1285429"/>
                </a:lnTo>
                <a:lnTo>
                  <a:pt x="266989" y="1288429"/>
                </a:lnTo>
                <a:lnTo>
                  <a:pt x="255443" y="1283928"/>
                </a:lnTo>
                <a:lnTo>
                  <a:pt x="243898" y="1276429"/>
                </a:lnTo>
                <a:lnTo>
                  <a:pt x="236682" y="1267430"/>
                </a:lnTo>
                <a:lnTo>
                  <a:pt x="191943" y="1232931"/>
                </a:lnTo>
                <a:lnTo>
                  <a:pt x="142875" y="1201433"/>
                </a:lnTo>
                <a:lnTo>
                  <a:pt x="148648" y="1201433"/>
                </a:lnTo>
                <a:lnTo>
                  <a:pt x="151534" y="1198434"/>
                </a:lnTo>
                <a:lnTo>
                  <a:pt x="157307" y="1198434"/>
                </a:lnTo>
                <a:lnTo>
                  <a:pt x="160193" y="1186434"/>
                </a:lnTo>
                <a:lnTo>
                  <a:pt x="155863" y="1175934"/>
                </a:lnTo>
                <a:lnTo>
                  <a:pt x="150091" y="1166935"/>
                </a:lnTo>
                <a:lnTo>
                  <a:pt x="101023" y="1106938"/>
                </a:lnTo>
                <a:lnTo>
                  <a:pt x="95250" y="1099439"/>
                </a:lnTo>
                <a:lnTo>
                  <a:pt x="88035" y="1090440"/>
                </a:lnTo>
                <a:lnTo>
                  <a:pt x="79375" y="1087440"/>
                </a:lnTo>
                <a:lnTo>
                  <a:pt x="73603" y="1081440"/>
                </a:lnTo>
                <a:lnTo>
                  <a:pt x="67830" y="1075440"/>
                </a:lnTo>
                <a:lnTo>
                  <a:pt x="54841" y="1060441"/>
                </a:lnTo>
                <a:lnTo>
                  <a:pt x="40409" y="1042442"/>
                </a:lnTo>
                <a:lnTo>
                  <a:pt x="46182" y="1040942"/>
                </a:lnTo>
                <a:lnTo>
                  <a:pt x="51955" y="1037942"/>
                </a:lnTo>
                <a:lnTo>
                  <a:pt x="57727" y="1037942"/>
                </a:lnTo>
                <a:lnTo>
                  <a:pt x="63501" y="1042442"/>
                </a:lnTo>
                <a:lnTo>
                  <a:pt x="70716" y="1046942"/>
                </a:lnTo>
                <a:lnTo>
                  <a:pt x="99580" y="1076940"/>
                </a:lnTo>
                <a:lnTo>
                  <a:pt x="132773" y="1105439"/>
                </a:lnTo>
                <a:lnTo>
                  <a:pt x="134216" y="1094939"/>
                </a:lnTo>
                <a:lnTo>
                  <a:pt x="132773" y="1087440"/>
                </a:lnTo>
                <a:lnTo>
                  <a:pt x="127000" y="1081440"/>
                </a:lnTo>
                <a:lnTo>
                  <a:pt x="122671" y="1075440"/>
                </a:lnTo>
                <a:lnTo>
                  <a:pt x="121228" y="1069441"/>
                </a:lnTo>
                <a:lnTo>
                  <a:pt x="131330" y="1075440"/>
                </a:lnTo>
                <a:lnTo>
                  <a:pt x="142875" y="1081440"/>
                </a:lnTo>
                <a:lnTo>
                  <a:pt x="154421" y="1070940"/>
                </a:lnTo>
                <a:lnTo>
                  <a:pt x="165966" y="1081440"/>
                </a:lnTo>
                <a:lnTo>
                  <a:pt x="173182" y="1084440"/>
                </a:lnTo>
                <a:lnTo>
                  <a:pt x="181841" y="1084440"/>
                </a:lnTo>
                <a:lnTo>
                  <a:pt x="187613" y="1081440"/>
                </a:lnTo>
                <a:lnTo>
                  <a:pt x="194830" y="1070940"/>
                </a:lnTo>
                <a:lnTo>
                  <a:pt x="209261" y="1078440"/>
                </a:lnTo>
                <a:lnTo>
                  <a:pt x="225136" y="1088939"/>
                </a:lnTo>
                <a:lnTo>
                  <a:pt x="239568" y="1093439"/>
                </a:lnTo>
                <a:lnTo>
                  <a:pt x="259772" y="1090440"/>
                </a:lnTo>
                <a:lnTo>
                  <a:pt x="258330" y="1097939"/>
                </a:lnTo>
                <a:lnTo>
                  <a:pt x="258330" y="1103938"/>
                </a:lnTo>
                <a:lnTo>
                  <a:pt x="255443" y="1109938"/>
                </a:lnTo>
                <a:lnTo>
                  <a:pt x="291522" y="1135437"/>
                </a:lnTo>
                <a:lnTo>
                  <a:pt x="326158" y="1162435"/>
                </a:lnTo>
                <a:lnTo>
                  <a:pt x="363681" y="1184934"/>
                </a:lnTo>
                <a:lnTo>
                  <a:pt x="406976" y="1208933"/>
                </a:lnTo>
                <a:lnTo>
                  <a:pt x="412749" y="1213433"/>
                </a:lnTo>
                <a:lnTo>
                  <a:pt x="418522" y="1213433"/>
                </a:lnTo>
                <a:lnTo>
                  <a:pt x="424295" y="1210433"/>
                </a:lnTo>
                <a:lnTo>
                  <a:pt x="427181" y="1207433"/>
                </a:lnTo>
                <a:lnTo>
                  <a:pt x="430067" y="1209100"/>
                </a:lnTo>
                <a:lnTo>
                  <a:pt x="430067" y="1210433"/>
                </a:lnTo>
                <a:lnTo>
                  <a:pt x="431511" y="1213433"/>
                </a:lnTo>
                <a:lnTo>
                  <a:pt x="432954" y="1214932"/>
                </a:lnTo>
                <a:lnTo>
                  <a:pt x="435840" y="1214932"/>
                </a:lnTo>
                <a:lnTo>
                  <a:pt x="440170" y="1214932"/>
                </a:lnTo>
                <a:lnTo>
                  <a:pt x="430067" y="1209100"/>
                </a:lnTo>
                <a:lnTo>
                  <a:pt x="430067" y="1208933"/>
                </a:lnTo>
                <a:lnTo>
                  <a:pt x="427181" y="1207433"/>
                </a:lnTo>
                <a:lnTo>
                  <a:pt x="425738" y="1202933"/>
                </a:lnTo>
                <a:lnTo>
                  <a:pt x="424295" y="1201433"/>
                </a:lnTo>
                <a:lnTo>
                  <a:pt x="421408" y="1196933"/>
                </a:lnTo>
                <a:lnTo>
                  <a:pt x="419966" y="1196933"/>
                </a:lnTo>
                <a:lnTo>
                  <a:pt x="408420" y="1196933"/>
                </a:lnTo>
                <a:lnTo>
                  <a:pt x="399761" y="1192434"/>
                </a:lnTo>
                <a:lnTo>
                  <a:pt x="392545" y="1186434"/>
                </a:lnTo>
                <a:lnTo>
                  <a:pt x="382443" y="1180435"/>
                </a:lnTo>
                <a:lnTo>
                  <a:pt x="363681" y="1163935"/>
                </a:lnTo>
                <a:lnTo>
                  <a:pt x="342034" y="1147436"/>
                </a:lnTo>
                <a:lnTo>
                  <a:pt x="330488" y="1139936"/>
                </a:lnTo>
                <a:lnTo>
                  <a:pt x="316057" y="1132437"/>
                </a:lnTo>
                <a:lnTo>
                  <a:pt x="310284" y="1127937"/>
                </a:lnTo>
                <a:lnTo>
                  <a:pt x="304512" y="1123438"/>
                </a:lnTo>
                <a:lnTo>
                  <a:pt x="298738" y="1117438"/>
                </a:lnTo>
                <a:lnTo>
                  <a:pt x="297295" y="1111438"/>
                </a:lnTo>
                <a:lnTo>
                  <a:pt x="292966" y="1100939"/>
                </a:lnTo>
                <a:lnTo>
                  <a:pt x="321829" y="1111438"/>
                </a:lnTo>
                <a:lnTo>
                  <a:pt x="349249" y="1124937"/>
                </a:lnTo>
                <a:lnTo>
                  <a:pt x="375226" y="1139936"/>
                </a:lnTo>
                <a:lnTo>
                  <a:pt x="404090" y="1150436"/>
                </a:lnTo>
                <a:lnTo>
                  <a:pt x="409863" y="1138437"/>
                </a:lnTo>
                <a:lnTo>
                  <a:pt x="412749" y="1139936"/>
                </a:lnTo>
                <a:lnTo>
                  <a:pt x="414193" y="1141437"/>
                </a:lnTo>
                <a:lnTo>
                  <a:pt x="415635" y="1145936"/>
                </a:lnTo>
                <a:lnTo>
                  <a:pt x="415635" y="1147436"/>
                </a:lnTo>
                <a:lnTo>
                  <a:pt x="418522" y="1151936"/>
                </a:lnTo>
                <a:lnTo>
                  <a:pt x="419966" y="1153436"/>
                </a:lnTo>
                <a:lnTo>
                  <a:pt x="421408" y="1156436"/>
                </a:lnTo>
                <a:lnTo>
                  <a:pt x="425738" y="1156436"/>
                </a:lnTo>
                <a:lnTo>
                  <a:pt x="435840" y="1139936"/>
                </a:lnTo>
                <a:lnTo>
                  <a:pt x="440170" y="1132437"/>
                </a:lnTo>
                <a:lnTo>
                  <a:pt x="435840" y="1121937"/>
                </a:lnTo>
                <a:lnTo>
                  <a:pt x="421408" y="1109938"/>
                </a:lnTo>
                <a:lnTo>
                  <a:pt x="415635" y="1105439"/>
                </a:lnTo>
                <a:lnTo>
                  <a:pt x="412749" y="1099439"/>
                </a:lnTo>
                <a:lnTo>
                  <a:pt x="406976" y="1097939"/>
                </a:lnTo>
                <a:lnTo>
                  <a:pt x="382443" y="1082940"/>
                </a:lnTo>
                <a:lnTo>
                  <a:pt x="360795" y="1066441"/>
                </a:lnTo>
                <a:lnTo>
                  <a:pt x="339147" y="1048442"/>
                </a:lnTo>
                <a:lnTo>
                  <a:pt x="318943" y="1031942"/>
                </a:lnTo>
                <a:lnTo>
                  <a:pt x="305954" y="1018444"/>
                </a:lnTo>
                <a:lnTo>
                  <a:pt x="292966" y="1006444"/>
                </a:lnTo>
                <a:lnTo>
                  <a:pt x="277090" y="997445"/>
                </a:lnTo>
                <a:lnTo>
                  <a:pt x="261216" y="989945"/>
                </a:lnTo>
                <a:lnTo>
                  <a:pt x="258330" y="985445"/>
                </a:lnTo>
                <a:lnTo>
                  <a:pt x="255443" y="980945"/>
                </a:lnTo>
                <a:lnTo>
                  <a:pt x="252557" y="977945"/>
                </a:lnTo>
                <a:lnTo>
                  <a:pt x="249670" y="973446"/>
                </a:lnTo>
                <a:lnTo>
                  <a:pt x="243898" y="968946"/>
                </a:lnTo>
                <a:lnTo>
                  <a:pt x="239568" y="964447"/>
                </a:lnTo>
                <a:lnTo>
                  <a:pt x="239568" y="977945"/>
                </a:lnTo>
                <a:lnTo>
                  <a:pt x="217921" y="971946"/>
                </a:lnTo>
                <a:lnTo>
                  <a:pt x="199159" y="961447"/>
                </a:lnTo>
                <a:lnTo>
                  <a:pt x="177512" y="955447"/>
                </a:lnTo>
                <a:lnTo>
                  <a:pt x="155863" y="952447"/>
                </a:lnTo>
                <a:lnTo>
                  <a:pt x="155863" y="949447"/>
                </a:lnTo>
                <a:lnTo>
                  <a:pt x="155863" y="944947"/>
                </a:lnTo>
                <a:lnTo>
                  <a:pt x="157307" y="943448"/>
                </a:lnTo>
                <a:lnTo>
                  <a:pt x="160193" y="938948"/>
                </a:lnTo>
                <a:lnTo>
                  <a:pt x="161636" y="937448"/>
                </a:lnTo>
                <a:lnTo>
                  <a:pt x="165966" y="937448"/>
                </a:lnTo>
                <a:lnTo>
                  <a:pt x="171739" y="937448"/>
                </a:lnTo>
                <a:lnTo>
                  <a:pt x="178955" y="938948"/>
                </a:lnTo>
                <a:lnTo>
                  <a:pt x="176068" y="932948"/>
                </a:lnTo>
                <a:lnTo>
                  <a:pt x="144318" y="916449"/>
                </a:lnTo>
                <a:lnTo>
                  <a:pt x="142875" y="914949"/>
                </a:lnTo>
                <a:lnTo>
                  <a:pt x="138545" y="914949"/>
                </a:lnTo>
                <a:lnTo>
                  <a:pt x="137103" y="911949"/>
                </a:lnTo>
                <a:lnTo>
                  <a:pt x="118341" y="901450"/>
                </a:lnTo>
                <a:lnTo>
                  <a:pt x="99580" y="898450"/>
                </a:lnTo>
                <a:lnTo>
                  <a:pt x="79375" y="895451"/>
                </a:lnTo>
                <a:lnTo>
                  <a:pt x="60614" y="893950"/>
                </a:lnTo>
                <a:lnTo>
                  <a:pt x="62057" y="893950"/>
                </a:lnTo>
                <a:lnTo>
                  <a:pt x="54841" y="883451"/>
                </a:lnTo>
                <a:lnTo>
                  <a:pt x="49068" y="874452"/>
                </a:lnTo>
                <a:lnTo>
                  <a:pt x="46182" y="860952"/>
                </a:lnTo>
                <a:lnTo>
                  <a:pt x="44739" y="854952"/>
                </a:lnTo>
                <a:lnTo>
                  <a:pt x="40409" y="851952"/>
                </a:lnTo>
                <a:lnTo>
                  <a:pt x="34637" y="847453"/>
                </a:lnTo>
                <a:lnTo>
                  <a:pt x="30307" y="842953"/>
                </a:lnTo>
                <a:lnTo>
                  <a:pt x="44739" y="841454"/>
                </a:lnTo>
                <a:lnTo>
                  <a:pt x="54841" y="847453"/>
                </a:lnTo>
                <a:lnTo>
                  <a:pt x="62057" y="863952"/>
                </a:lnTo>
                <a:lnTo>
                  <a:pt x="76489" y="863952"/>
                </a:lnTo>
                <a:lnTo>
                  <a:pt x="90921" y="865452"/>
                </a:lnTo>
                <a:lnTo>
                  <a:pt x="103909" y="871452"/>
                </a:lnTo>
                <a:lnTo>
                  <a:pt x="115454" y="881951"/>
                </a:lnTo>
                <a:lnTo>
                  <a:pt x="116899" y="883451"/>
                </a:lnTo>
                <a:lnTo>
                  <a:pt x="118341" y="883451"/>
                </a:lnTo>
                <a:lnTo>
                  <a:pt x="122671" y="886451"/>
                </a:lnTo>
                <a:lnTo>
                  <a:pt x="138545" y="889451"/>
                </a:lnTo>
                <a:lnTo>
                  <a:pt x="155863" y="895451"/>
                </a:lnTo>
                <a:lnTo>
                  <a:pt x="232352" y="929948"/>
                </a:lnTo>
                <a:lnTo>
                  <a:pt x="236682" y="929948"/>
                </a:lnTo>
                <a:lnTo>
                  <a:pt x="242454" y="929948"/>
                </a:lnTo>
                <a:lnTo>
                  <a:pt x="242454" y="923948"/>
                </a:lnTo>
                <a:lnTo>
                  <a:pt x="242454" y="917949"/>
                </a:lnTo>
                <a:lnTo>
                  <a:pt x="238125" y="911949"/>
                </a:lnTo>
                <a:lnTo>
                  <a:pt x="236682" y="908949"/>
                </a:lnTo>
                <a:lnTo>
                  <a:pt x="232352" y="905949"/>
                </a:lnTo>
                <a:lnTo>
                  <a:pt x="226580" y="901450"/>
                </a:lnTo>
                <a:lnTo>
                  <a:pt x="222250" y="899950"/>
                </a:lnTo>
                <a:lnTo>
                  <a:pt x="209261" y="880451"/>
                </a:lnTo>
                <a:lnTo>
                  <a:pt x="193386" y="863952"/>
                </a:lnTo>
                <a:lnTo>
                  <a:pt x="171739" y="848953"/>
                </a:lnTo>
                <a:lnTo>
                  <a:pt x="154421" y="836953"/>
                </a:lnTo>
                <a:lnTo>
                  <a:pt x="137103" y="820455"/>
                </a:lnTo>
                <a:lnTo>
                  <a:pt x="116899" y="811455"/>
                </a:lnTo>
                <a:lnTo>
                  <a:pt x="112568" y="808455"/>
                </a:lnTo>
                <a:lnTo>
                  <a:pt x="111125" y="806955"/>
                </a:lnTo>
                <a:lnTo>
                  <a:pt x="106795" y="803955"/>
                </a:lnTo>
                <a:lnTo>
                  <a:pt x="105353" y="800955"/>
                </a:lnTo>
                <a:lnTo>
                  <a:pt x="105353" y="796456"/>
                </a:lnTo>
                <a:lnTo>
                  <a:pt x="105353" y="790456"/>
                </a:lnTo>
                <a:lnTo>
                  <a:pt x="105353" y="788956"/>
                </a:lnTo>
                <a:lnTo>
                  <a:pt x="103909" y="785956"/>
                </a:lnTo>
                <a:lnTo>
                  <a:pt x="101023" y="784457"/>
                </a:lnTo>
                <a:lnTo>
                  <a:pt x="99580" y="782956"/>
                </a:lnTo>
                <a:lnTo>
                  <a:pt x="60614" y="749958"/>
                </a:lnTo>
                <a:lnTo>
                  <a:pt x="54841" y="745459"/>
                </a:lnTo>
                <a:lnTo>
                  <a:pt x="49068" y="739459"/>
                </a:lnTo>
                <a:lnTo>
                  <a:pt x="43296" y="733460"/>
                </a:lnTo>
                <a:lnTo>
                  <a:pt x="63501" y="734959"/>
                </a:lnTo>
                <a:lnTo>
                  <a:pt x="85148" y="739459"/>
                </a:lnTo>
                <a:lnTo>
                  <a:pt x="106795" y="745459"/>
                </a:lnTo>
                <a:lnTo>
                  <a:pt x="101023" y="728959"/>
                </a:lnTo>
                <a:lnTo>
                  <a:pt x="90921" y="715461"/>
                </a:lnTo>
                <a:lnTo>
                  <a:pt x="79375" y="703461"/>
                </a:lnTo>
                <a:lnTo>
                  <a:pt x="67830" y="691462"/>
                </a:lnTo>
                <a:lnTo>
                  <a:pt x="60614" y="676463"/>
                </a:lnTo>
                <a:lnTo>
                  <a:pt x="76489" y="676463"/>
                </a:lnTo>
                <a:lnTo>
                  <a:pt x="72159" y="668963"/>
                </a:lnTo>
                <a:lnTo>
                  <a:pt x="70716" y="662963"/>
                </a:lnTo>
                <a:lnTo>
                  <a:pt x="73603" y="659963"/>
                </a:lnTo>
                <a:lnTo>
                  <a:pt x="98136" y="713960"/>
                </a:lnTo>
                <a:lnTo>
                  <a:pt x="103909" y="710960"/>
                </a:lnTo>
                <a:lnTo>
                  <a:pt x="103909" y="704961"/>
                </a:lnTo>
                <a:lnTo>
                  <a:pt x="105353" y="697462"/>
                </a:lnTo>
                <a:lnTo>
                  <a:pt x="112568" y="703461"/>
                </a:lnTo>
                <a:lnTo>
                  <a:pt x="118341" y="709461"/>
                </a:lnTo>
                <a:lnTo>
                  <a:pt x="127000" y="715461"/>
                </a:lnTo>
                <a:lnTo>
                  <a:pt x="132773" y="721460"/>
                </a:lnTo>
                <a:lnTo>
                  <a:pt x="191943" y="784457"/>
                </a:lnTo>
                <a:lnTo>
                  <a:pt x="204931" y="797955"/>
                </a:lnTo>
                <a:lnTo>
                  <a:pt x="217921" y="814455"/>
                </a:lnTo>
                <a:lnTo>
                  <a:pt x="242454" y="836953"/>
                </a:lnTo>
                <a:lnTo>
                  <a:pt x="266989" y="854952"/>
                </a:lnTo>
                <a:lnTo>
                  <a:pt x="294409" y="871452"/>
                </a:lnTo>
                <a:lnTo>
                  <a:pt x="318943" y="887950"/>
                </a:lnTo>
                <a:lnTo>
                  <a:pt x="342034" y="904450"/>
                </a:lnTo>
                <a:lnTo>
                  <a:pt x="399761" y="943448"/>
                </a:lnTo>
                <a:lnTo>
                  <a:pt x="432954" y="968946"/>
                </a:lnTo>
                <a:lnTo>
                  <a:pt x="469033" y="995944"/>
                </a:lnTo>
                <a:lnTo>
                  <a:pt x="535420" y="1037942"/>
                </a:lnTo>
                <a:lnTo>
                  <a:pt x="539749" y="1040942"/>
                </a:lnTo>
                <a:lnTo>
                  <a:pt x="542635" y="1042442"/>
                </a:lnTo>
                <a:lnTo>
                  <a:pt x="548408" y="1042442"/>
                </a:lnTo>
                <a:lnTo>
                  <a:pt x="552738" y="1042442"/>
                </a:lnTo>
                <a:lnTo>
                  <a:pt x="557067" y="1042442"/>
                </a:lnTo>
                <a:lnTo>
                  <a:pt x="561397" y="1046942"/>
                </a:lnTo>
                <a:lnTo>
                  <a:pt x="564283" y="1048442"/>
                </a:lnTo>
                <a:lnTo>
                  <a:pt x="578715" y="1060441"/>
                </a:lnTo>
                <a:lnTo>
                  <a:pt x="591703" y="1070940"/>
                </a:lnTo>
                <a:lnTo>
                  <a:pt x="607579" y="1078440"/>
                </a:lnTo>
                <a:lnTo>
                  <a:pt x="611908" y="1075440"/>
                </a:lnTo>
                <a:lnTo>
                  <a:pt x="609021" y="1070940"/>
                </a:lnTo>
                <a:lnTo>
                  <a:pt x="607579" y="1066441"/>
                </a:lnTo>
                <a:lnTo>
                  <a:pt x="603249" y="1061941"/>
                </a:lnTo>
                <a:lnTo>
                  <a:pt x="591703" y="1054442"/>
                </a:lnTo>
                <a:lnTo>
                  <a:pt x="578715" y="1046942"/>
                </a:lnTo>
                <a:lnTo>
                  <a:pt x="564283" y="1036443"/>
                </a:lnTo>
                <a:lnTo>
                  <a:pt x="551294" y="1024443"/>
                </a:lnTo>
                <a:lnTo>
                  <a:pt x="541192" y="1009444"/>
                </a:lnTo>
                <a:lnTo>
                  <a:pt x="535420" y="1009444"/>
                </a:lnTo>
                <a:lnTo>
                  <a:pt x="529647" y="1012444"/>
                </a:lnTo>
                <a:lnTo>
                  <a:pt x="523874" y="1009444"/>
                </a:lnTo>
                <a:lnTo>
                  <a:pt x="518102" y="1007944"/>
                </a:lnTo>
                <a:lnTo>
                  <a:pt x="513772" y="1001944"/>
                </a:lnTo>
                <a:lnTo>
                  <a:pt x="512329" y="992945"/>
                </a:lnTo>
                <a:lnTo>
                  <a:pt x="507999" y="989945"/>
                </a:lnTo>
                <a:lnTo>
                  <a:pt x="502226" y="985445"/>
                </a:lnTo>
                <a:lnTo>
                  <a:pt x="496453" y="980945"/>
                </a:lnTo>
                <a:lnTo>
                  <a:pt x="490681" y="977945"/>
                </a:lnTo>
                <a:lnTo>
                  <a:pt x="482022" y="974946"/>
                </a:lnTo>
                <a:lnTo>
                  <a:pt x="476249" y="971946"/>
                </a:lnTo>
                <a:lnTo>
                  <a:pt x="470476" y="968946"/>
                </a:lnTo>
                <a:lnTo>
                  <a:pt x="464703" y="962946"/>
                </a:lnTo>
                <a:lnTo>
                  <a:pt x="460374" y="956947"/>
                </a:lnTo>
                <a:lnTo>
                  <a:pt x="457488" y="955447"/>
                </a:lnTo>
                <a:lnTo>
                  <a:pt x="454602" y="952447"/>
                </a:lnTo>
                <a:lnTo>
                  <a:pt x="451715" y="950947"/>
                </a:lnTo>
                <a:lnTo>
                  <a:pt x="445943" y="949447"/>
                </a:lnTo>
                <a:lnTo>
                  <a:pt x="441613" y="946448"/>
                </a:lnTo>
                <a:lnTo>
                  <a:pt x="437284" y="944947"/>
                </a:lnTo>
                <a:lnTo>
                  <a:pt x="435840" y="940448"/>
                </a:lnTo>
                <a:lnTo>
                  <a:pt x="432954" y="934448"/>
                </a:lnTo>
                <a:lnTo>
                  <a:pt x="431511" y="932948"/>
                </a:lnTo>
                <a:lnTo>
                  <a:pt x="427181" y="928449"/>
                </a:lnTo>
                <a:lnTo>
                  <a:pt x="424295" y="926948"/>
                </a:lnTo>
                <a:lnTo>
                  <a:pt x="418522" y="922449"/>
                </a:lnTo>
                <a:lnTo>
                  <a:pt x="412749" y="920949"/>
                </a:lnTo>
                <a:lnTo>
                  <a:pt x="409863" y="920949"/>
                </a:lnTo>
                <a:lnTo>
                  <a:pt x="406976" y="922449"/>
                </a:lnTo>
                <a:lnTo>
                  <a:pt x="402647" y="923948"/>
                </a:lnTo>
                <a:lnTo>
                  <a:pt x="398317" y="923948"/>
                </a:lnTo>
                <a:lnTo>
                  <a:pt x="391102" y="908949"/>
                </a:lnTo>
                <a:lnTo>
                  <a:pt x="376670" y="895451"/>
                </a:lnTo>
                <a:lnTo>
                  <a:pt x="360795" y="887950"/>
                </a:lnTo>
                <a:lnTo>
                  <a:pt x="346363" y="880451"/>
                </a:lnTo>
                <a:lnTo>
                  <a:pt x="330488" y="869951"/>
                </a:lnTo>
                <a:lnTo>
                  <a:pt x="304512" y="848953"/>
                </a:lnTo>
                <a:lnTo>
                  <a:pt x="281420" y="829454"/>
                </a:lnTo>
                <a:lnTo>
                  <a:pt x="264102" y="814455"/>
                </a:lnTo>
                <a:lnTo>
                  <a:pt x="245340" y="802456"/>
                </a:lnTo>
                <a:lnTo>
                  <a:pt x="230909" y="791956"/>
                </a:lnTo>
                <a:lnTo>
                  <a:pt x="216477" y="778457"/>
                </a:lnTo>
                <a:lnTo>
                  <a:pt x="204931" y="763458"/>
                </a:lnTo>
                <a:lnTo>
                  <a:pt x="203489" y="761958"/>
                </a:lnTo>
                <a:lnTo>
                  <a:pt x="203489" y="757458"/>
                </a:lnTo>
                <a:lnTo>
                  <a:pt x="203489" y="751459"/>
                </a:lnTo>
                <a:lnTo>
                  <a:pt x="204931" y="748459"/>
                </a:lnTo>
                <a:lnTo>
                  <a:pt x="209261" y="751459"/>
                </a:lnTo>
                <a:lnTo>
                  <a:pt x="210704" y="755958"/>
                </a:lnTo>
                <a:lnTo>
                  <a:pt x="215034" y="760458"/>
                </a:lnTo>
                <a:lnTo>
                  <a:pt x="216477" y="763458"/>
                </a:lnTo>
                <a:lnTo>
                  <a:pt x="220807" y="766458"/>
                </a:lnTo>
                <a:lnTo>
                  <a:pt x="225136" y="767957"/>
                </a:lnTo>
                <a:lnTo>
                  <a:pt x="230909" y="767957"/>
                </a:lnTo>
                <a:lnTo>
                  <a:pt x="236682" y="767957"/>
                </a:lnTo>
                <a:lnTo>
                  <a:pt x="243898" y="769458"/>
                </a:lnTo>
                <a:lnTo>
                  <a:pt x="252557" y="773957"/>
                </a:lnTo>
                <a:lnTo>
                  <a:pt x="259772" y="776957"/>
                </a:lnTo>
                <a:lnTo>
                  <a:pt x="261216" y="779957"/>
                </a:lnTo>
                <a:lnTo>
                  <a:pt x="261216" y="784457"/>
                </a:lnTo>
                <a:lnTo>
                  <a:pt x="261216" y="785956"/>
                </a:lnTo>
                <a:lnTo>
                  <a:pt x="264102" y="790456"/>
                </a:lnTo>
                <a:lnTo>
                  <a:pt x="265545" y="791956"/>
                </a:lnTo>
                <a:lnTo>
                  <a:pt x="269875" y="791956"/>
                </a:lnTo>
                <a:lnTo>
                  <a:pt x="272761" y="794956"/>
                </a:lnTo>
                <a:lnTo>
                  <a:pt x="278534" y="791956"/>
                </a:lnTo>
                <a:lnTo>
                  <a:pt x="281420" y="791956"/>
                </a:lnTo>
                <a:lnTo>
                  <a:pt x="285749" y="794956"/>
                </a:lnTo>
                <a:lnTo>
                  <a:pt x="287193" y="796456"/>
                </a:lnTo>
                <a:lnTo>
                  <a:pt x="291522" y="800955"/>
                </a:lnTo>
                <a:lnTo>
                  <a:pt x="308841" y="814455"/>
                </a:lnTo>
                <a:lnTo>
                  <a:pt x="326158" y="829454"/>
                </a:lnTo>
                <a:lnTo>
                  <a:pt x="339147" y="838454"/>
                </a:lnTo>
                <a:lnTo>
                  <a:pt x="349249" y="848953"/>
                </a:lnTo>
                <a:lnTo>
                  <a:pt x="355022" y="860952"/>
                </a:lnTo>
                <a:lnTo>
                  <a:pt x="359352" y="865452"/>
                </a:lnTo>
                <a:lnTo>
                  <a:pt x="360795" y="869951"/>
                </a:lnTo>
                <a:lnTo>
                  <a:pt x="365125" y="871452"/>
                </a:lnTo>
                <a:lnTo>
                  <a:pt x="415635" y="904450"/>
                </a:lnTo>
                <a:lnTo>
                  <a:pt x="427181" y="914949"/>
                </a:lnTo>
                <a:lnTo>
                  <a:pt x="437284" y="923948"/>
                </a:lnTo>
                <a:lnTo>
                  <a:pt x="469033" y="946448"/>
                </a:lnTo>
                <a:lnTo>
                  <a:pt x="500783" y="967446"/>
                </a:lnTo>
                <a:lnTo>
                  <a:pt x="533976" y="985445"/>
                </a:lnTo>
                <a:lnTo>
                  <a:pt x="567170" y="1007944"/>
                </a:lnTo>
                <a:lnTo>
                  <a:pt x="600362" y="1030443"/>
                </a:lnTo>
                <a:lnTo>
                  <a:pt x="606135" y="1031942"/>
                </a:lnTo>
                <a:lnTo>
                  <a:pt x="611908" y="1031942"/>
                </a:lnTo>
                <a:lnTo>
                  <a:pt x="630669" y="1037942"/>
                </a:lnTo>
                <a:lnTo>
                  <a:pt x="645101" y="1043942"/>
                </a:lnTo>
                <a:lnTo>
                  <a:pt x="655203" y="1052941"/>
                </a:lnTo>
                <a:lnTo>
                  <a:pt x="663862" y="1064941"/>
                </a:lnTo>
                <a:lnTo>
                  <a:pt x="675407" y="1082940"/>
                </a:lnTo>
                <a:lnTo>
                  <a:pt x="682624" y="1078440"/>
                </a:lnTo>
                <a:lnTo>
                  <a:pt x="684067" y="1072441"/>
                </a:lnTo>
                <a:lnTo>
                  <a:pt x="684067" y="1066441"/>
                </a:lnTo>
                <a:lnTo>
                  <a:pt x="679737" y="1058941"/>
                </a:lnTo>
                <a:lnTo>
                  <a:pt x="650874" y="1021443"/>
                </a:lnTo>
                <a:lnTo>
                  <a:pt x="640771" y="1003444"/>
                </a:lnTo>
                <a:lnTo>
                  <a:pt x="636442" y="985445"/>
                </a:lnTo>
                <a:lnTo>
                  <a:pt x="640771" y="967446"/>
                </a:lnTo>
                <a:lnTo>
                  <a:pt x="675407" y="983945"/>
                </a:lnTo>
                <a:lnTo>
                  <a:pt x="675407" y="979446"/>
                </a:lnTo>
                <a:lnTo>
                  <a:pt x="675407" y="974946"/>
                </a:lnTo>
                <a:lnTo>
                  <a:pt x="660976" y="962946"/>
                </a:lnTo>
                <a:lnTo>
                  <a:pt x="645101" y="950947"/>
                </a:lnTo>
                <a:lnTo>
                  <a:pt x="629226" y="937448"/>
                </a:lnTo>
                <a:lnTo>
                  <a:pt x="609021" y="926948"/>
                </a:lnTo>
                <a:lnTo>
                  <a:pt x="591703" y="916449"/>
                </a:lnTo>
                <a:lnTo>
                  <a:pt x="574385" y="901450"/>
                </a:lnTo>
                <a:lnTo>
                  <a:pt x="536862" y="874452"/>
                </a:lnTo>
                <a:lnTo>
                  <a:pt x="500783" y="847453"/>
                </a:lnTo>
                <a:lnTo>
                  <a:pt x="441613" y="808455"/>
                </a:lnTo>
                <a:lnTo>
                  <a:pt x="385329" y="772457"/>
                </a:lnTo>
                <a:lnTo>
                  <a:pt x="369454" y="761958"/>
                </a:lnTo>
                <a:lnTo>
                  <a:pt x="352136" y="754458"/>
                </a:lnTo>
                <a:lnTo>
                  <a:pt x="331931" y="748459"/>
                </a:lnTo>
                <a:lnTo>
                  <a:pt x="324716" y="748459"/>
                </a:lnTo>
                <a:lnTo>
                  <a:pt x="318943" y="743959"/>
                </a:lnTo>
                <a:lnTo>
                  <a:pt x="310284" y="739459"/>
                </a:lnTo>
                <a:lnTo>
                  <a:pt x="304512" y="734959"/>
                </a:lnTo>
                <a:lnTo>
                  <a:pt x="285749" y="725960"/>
                </a:lnTo>
                <a:lnTo>
                  <a:pt x="264102" y="716960"/>
                </a:lnTo>
                <a:lnTo>
                  <a:pt x="248227" y="709461"/>
                </a:lnTo>
                <a:lnTo>
                  <a:pt x="236682" y="698961"/>
                </a:lnTo>
                <a:lnTo>
                  <a:pt x="222250" y="686962"/>
                </a:lnTo>
                <a:lnTo>
                  <a:pt x="170295" y="650964"/>
                </a:lnTo>
                <a:lnTo>
                  <a:pt x="118341" y="608966"/>
                </a:lnTo>
                <a:lnTo>
                  <a:pt x="116899" y="607467"/>
                </a:lnTo>
                <a:lnTo>
                  <a:pt x="115454" y="602966"/>
                </a:lnTo>
                <a:lnTo>
                  <a:pt x="112568" y="601467"/>
                </a:lnTo>
                <a:lnTo>
                  <a:pt x="112568" y="589468"/>
                </a:lnTo>
                <a:lnTo>
                  <a:pt x="105353" y="578968"/>
                </a:lnTo>
                <a:lnTo>
                  <a:pt x="95250" y="572968"/>
                </a:lnTo>
                <a:lnTo>
                  <a:pt x="85148" y="568469"/>
                </a:lnTo>
                <a:lnTo>
                  <a:pt x="77932" y="565469"/>
                </a:lnTo>
                <a:lnTo>
                  <a:pt x="70716" y="559469"/>
                </a:lnTo>
                <a:lnTo>
                  <a:pt x="62057" y="554969"/>
                </a:lnTo>
                <a:lnTo>
                  <a:pt x="56285" y="545970"/>
                </a:lnTo>
                <a:lnTo>
                  <a:pt x="49068" y="542970"/>
                </a:lnTo>
                <a:lnTo>
                  <a:pt x="43296" y="536970"/>
                </a:lnTo>
                <a:lnTo>
                  <a:pt x="33194" y="532471"/>
                </a:lnTo>
                <a:lnTo>
                  <a:pt x="24535" y="527971"/>
                </a:lnTo>
                <a:lnTo>
                  <a:pt x="0" y="514472"/>
                </a:lnTo>
                <a:lnTo>
                  <a:pt x="2887" y="508472"/>
                </a:lnTo>
                <a:lnTo>
                  <a:pt x="57727" y="536970"/>
                </a:lnTo>
                <a:lnTo>
                  <a:pt x="112568" y="565469"/>
                </a:lnTo>
                <a:lnTo>
                  <a:pt x="148648" y="584967"/>
                </a:lnTo>
                <a:lnTo>
                  <a:pt x="181841" y="605966"/>
                </a:lnTo>
                <a:lnTo>
                  <a:pt x="217921" y="623965"/>
                </a:lnTo>
                <a:lnTo>
                  <a:pt x="222250" y="617966"/>
                </a:lnTo>
                <a:lnTo>
                  <a:pt x="145762" y="559469"/>
                </a:lnTo>
                <a:lnTo>
                  <a:pt x="150091" y="554969"/>
                </a:lnTo>
                <a:lnTo>
                  <a:pt x="178955" y="566968"/>
                </a:lnTo>
                <a:lnTo>
                  <a:pt x="204931" y="583468"/>
                </a:lnTo>
                <a:lnTo>
                  <a:pt x="216477" y="590967"/>
                </a:lnTo>
                <a:lnTo>
                  <a:pt x="228022" y="596967"/>
                </a:lnTo>
                <a:lnTo>
                  <a:pt x="232352" y="599967"/>
                </a:lnTo>
                <a:lnTo>
                  <a:pt x="236682" y="601467"/>
                </a:lnTo>
                <a:lnTo>
                  <a:pt x="238125" y="602966"/>
                </a:lnTo>
                <a:lnTo>
                  <a:pt x="242454" y="607467"/>
                </a:lnTo>
                <a:lnTo>
                  <a:pt x="242454" y="613466"/>
                </a:lnTo>
                <a:lnTo>
                  <a:pt x="243898" y="614966"/>
                </a:lnTo>
                <a:lnTo>
                  <a:pt x="248227" y="617966"/>
                </a:lnTo>
                <a:lnTo>
                  <a:pt x="252557" y="622466"/>
                </a:lnTo>
                <a:lnTo>
                  <a:pt x="254000" y="623965"/>
                </a:lnTo>
                <a:lnTo>
                  <a:pt x="297295" y="650964"/>
                </a:lnTo>
                <a:lnTo>
                  <a:pt x="339147" y="676463"/>
                </a:lnTo>
                <a:lnTo>
                  <a:pt x="379556" y="709461"/>
                </a:lnTo>
                <a:lnTo>
                  <a:pt x="382443" y="713960"/>
                </a:lnTo>
                <a:lnTo>
                  <a:pt x="388216" y="715461"/>
                </a:lnTo>
                <a:lnTo>
                  <a:pt x="393988" y="716960"/>
                </a:lnTo>
                <a:lnTo>
                  <a:pt x="398317" y="709461"/>
                </a:lnTo>
                <a:lnTo>
                  <a:pt x="402647" y="700461"/>
                </a:lnTo>
                <a:lnTo>
                  <a:pt x="391102" y="694462"/>
                </a:lnTo>
                <a:lnTo>
                  <a:pt x="385329" y="685462"/>
                </a:lnTo>
                <a:lnTo>
                  <a:pt x="382443" y="674962"/>
                </a:lnTo>
                <a:lnTo>
                  <a:pt x="379556" y="664463"/>
                </a:lnTo>
                <a:lnTo>
                  <a:pt x="372340" y="656963"/>
                </a:lnTo>
                <a:lnTo>
                  <a:pt x="379556" y="643465"/>
                </a:lnTo>
                <a:lnTo>
                  <a:pt x="382443" y="631465"/>
                </a:lnTo>
                <a:lnTo>
                  <a:pt x="391102" y="629965"/>
                </a:lnTo>
                <a:lnTo>
                  <a:pt x="399761" y="629965"/>
                </a:lnTo>
                <a:lnTo>
                  <a:pt x="399761" y="635965"/>
                </a:lnTo>
                <a:lnTo>
                  <a:pt x="402647" y="641964"/>
                </a:lnTo>
                <a:lnTo>
                  <a:pt x="402647" y="646464"/>
                </a:lnTo>
                <a:lnTo>
                  <a:pt x="402647" y="650964"/>
                </a:lnTo>
                <a:lnTo>
                  <a:pt x="404090" y="653964"/>
                </a:lnTo>
                <a:lnTo>
                  <a:pt x="424295" y="682462"/>
                </a:lnTo>
                <a:lnTo>
                  <a:pt x="447385" y="706461"/>
                </a:lnTo>
                <a:lnTo>
                  <a:pt x="474806" y="728959"/>
                </a:lnTo>
                <a:lnTo>
                  <a:pt x="484908" y="734959"/>
                </a:lnTo>
                <a:lnTo>
                  <a:pt x="493567" y="740959"/>
                </a:lnTo>
                <a:lnTo>
                  <a:pt x="500783" y="745459"/>
                </a:lnTo>
                <a:lnTo>
                  <a:pt x="506556" y="748459"/>
                </a:lnTo>
                <a:lnTo>
                  <a:pt x="513772" y="748459"/>
                </a:lnTo>
                <a:lnTo>
                  <a:pt x="476249" y="703461"/>
                </a:lnTo>
                <a:lnTo>
                  <a:pt x="480579" y="703461"/>
                </a:lnTo>
                <a:lnTo>
                  <a:pt x="486352" y="703461"/>
                </a:lnTo>
                <a:lnTo>
                  <a:pt x="490681" y="704961"/>
                </a:lnTo>
                <a:lnTo>
                  <a:pt x="536862" y="727460"/>
                </a:lnTo>
                <a:lnTo>
                  <a:pt x="541192" y="728959"/>
                </a:lnTo>
                <a:lnTo>
                  <a:pt x="545521" y="728959"/>
                </a:lnTo>
                <a:lnTo>
                  <a:pt x="551294" y="727460"/>
                </a:lnTo>
                <a:lnTo>
                  <a:pt x="558510" y="725960"/>
                </a:lnTo>
                <a:lnTo>
                  <a:pt x="557067" y="721460"/>
                </a:lnTo>
                <a:lnTo>
                  <a:pt x="557067" y="716960"/>
                </a:lnTo>
                <a:lnTo>
                  <a:pt x="554181" y="713960"/>
                </a:lnTo>
                <a:lnTo>
                  <a:pt x="552738" y="709461"/>
                </a:lnTo>
                <a:lnTo>
                  <a:pt x="548408" y="704961"/>
                </a:lnTo>
                <a:lnTo>
                  <a:pt x="545521" y="703461"/>
                </a:lnTo>
                <a:lnTo>
                  <a:pt x="541192" y="698961"/>
                </a:lnTo>
                <a:lnTo>
                  <a:pt x="539749" y="694462"/>
                </a:lnTo>
                <a:lnTo>
                  <a:pt x="536862" y="691462"/>
                </a:lnTo>
                <a:lnTo>
                  <a:pt x="531090" y="674962"/>
                </a:lnTo>
                <a:lnTo>
                  <a:pt x="523874" y="662963"/>
                </a:lnTo>
                <a:lnTo>
                  <a:pt x="512329" y="652464"/>
                </a:lnTo>
                <a:lnTo>
                  <a:pt x="497897" y="643465"/>
                </a:lnTo>
                <a:lnTo>
                  <a:pt x="492125" y="637465"/>
                </a:lnTo>
                <a:lnTo>
                  <a:pt x="486352" y="631465"/>
                </a:lnTo>
                <a:lnTo>
                  <a:pt x="512329" y="641964"/>
                </a:lnTo>
                <a:lnTo>
                  <a:pt x="536862" y="658464"/>
                </a:lnTo>
                <a:lnTo>
                  <a:pt x="557067" y="671963"/>
                </a:lnTo>
                <a:lnTo>
                  <a:pt x="578715" y="682462"/>
                </a:lnTo>
                <a:lnTo>
                  <a:pt x="603249" y="685462"/>
                </a:lnTo>
                <a:lnTo>
                  <a:pt x="607579" y="685462"/>
                </a:lnTo>
                <a:lnTo>
                  <a:pt x="611908" y="682462"/>
                </a:lnTo>
                <a:lnTo>
                  <a:pt x="617680" y="682462"/>
                </a:lnTo>
                <a:lnTo>
                  <a:pt x="613351" y="674962"/>
                </a:lnTo>
                <a:lnTo>
                  <a:pt x="607579" y="665963"/>
                </a:lnTo>
                <a:lnTo>
                  <a:pt x="603249" y="658464"/>
                </a:lnTo>
                <a:lnTo>
                  <a:pt x="622010" y="656963"/>
                </a:lnTo>
                <a:lnTo>
                  <a:pt x="639328" y="656963"/>
                </a:lnTo>
                <a:lnTo>
                  <a:pt x="639328" y="652464"/>
                </a:lnTo>
                <a:lnTo>
                  <a:pt x="636442" y="646464"/>
                </a:lnTo>
                <a:lnTo>
                  <a:pt x="636442" y="640465"/>
                </a:lnTo>
                <a:lnTo>
                  <a:pt x="655203" y="641964"/>
                </a:lnTo>
                <a:lnTo>
                  <a:pt x="673965" y="646464"/>
                </a:lnTo>
                <a:lnTo>
                  <a:pt x="669635" y="640465"/>
                </a:lnTo>
                <a:lnTo>
                  <a:pt x="666748" y="634465"/>
                </a:lnTo>
                <a:lnTo>
                  <a:pt x="663862" y="631465"/>
                </a:lnTo>
                <a:lnTo>
                  <a:pt x="650874" y="614966"/>
                </a:lnTo>
                <a:lnTo>
                  <a:pt x="640771" y="593967"/>
                </a:lnTo>
                <a:lnTo>
                  <a:pt x="639328" y="574468"/>
                </a:lnTo>
                <a:lnTo>
                  <a:pt x="642215" y="559469"/>
                </a:lnTo>
                <a:lnTo>
                  <a:pt x="656647" y="530970"/>
                </a:lnTo>
                <a:lnTo>
                  <a:pt x="672521" y="509972"/>
                </a:lnTo>
                <a:lnTo>
                  <a:pt x="695612" y="491973"/>
                </a:lnTo>
                <a:lnTo>
                  <a:pt x="702828" y="490473"/>
                </a:lnTo>
                <a:lnTo>
                  <a:pt x="712930" y="485973"/>
                </a:lnTo>
                <a:lnTo>
                  <a:pt x="746124" y="475474"/>
                </a:lnTo>
                <a:lnTo>
                  <a:pt x="754783" y="475474"/>
                </a:lnTo>
                <a:lnTo>
                  <a:pt x="761998" y="470974"/>
                </a:lnTo>
                <a:lnTo>
                  <a:pt x="769214" y="469474"/>
                </a:lnTo>
                <a:lnTo>
                  <a:pt x="767771" y="475474"/>
                </a:lnTo>
                <a:lnTo>
                  <a:pt x="766328" y="481474"/>
                </a:lnTo>
                <a:lnTo>
                  <a:pt x="763442" y="485973"/>
                </a:lnTo>
                <a:lnTo>
                  <a:pt x="773544" y="482973"/>
                </a:lnTo>
                <a:lnTo>
                  <a:pt x="779316" y="481474"/>
                </a:lnTo>
                <a:lnTo>
                  <a:pt x="783646" y="476973"/>
                </a:lnTo>
                <a:lnTo>
                  <a:pt x="787975" y="470974"/>
                </a:lnTo>
                <a:lnTo>
                  <a:pt x="789419" y="463475"/>
                </a:lnTo>
                <a:lnTo>
                  <a:pt x="789419" y="452975"/>
                </a:lnTo>
                <a:lnTo>
                  <a:pt x="793748" y="451475"/>
                </a:lnTo>
                <a:lnTo>
                  <a:pt x="796634" y="448476"/>
                </a:lnTo>
                <a:lnTo>
                  <a:pt x="800964" y="448476"/>
                </a:lnTo>
                <a:lnTo>
                  <a:pt x="805293" y="446975"/>
                </a:lnTo>
                <a:lnTo>
                  <a:pt x="806737" y="445476"/>
                </a:lnTo>
                <a:lnTo>
                  <a:pt x="811066" y="440975"/>
                </a:lnTo>
                <a:lnTo>
                  <a:pt x="811066" y="434976"/>
                </a:lnTo>
                <a:lnTo>
                  <a:pt x="812510" y="434976"/>
                </a:lnTo>
                <a:lnTo>
                  <a:pt x="816839" y="433476"/>
                </a:lnTo>
                <a:lnTo>
                  <a:pt x="821169" y="433476"/>
                </a:lnTo>
                <a:lnTo>
                  <a:pt x="824055" y="430476"/>
                </a:lnTo>
                <a:lnTo>
                  <a:pt x="842816" y="424477"/>
                </a:lnTo>
                <a:lnTo>
                  <a:pt x="855805" y="412477"/>
                </a:lnTo>
                <a:lnTo>
                  <a:pt x="865907" y="395978"/>
                </a:lnTo>
                <a:lnTo>
                  <a:pt x="851475" y="370480"/>
                </a:lnTo>
                <a:lnTo>
                  <a:pt x="845702" y="341981"/>
                </a:lnTo>
                <a:lnTo>
                  <a:pt x="844260" y="335981"/>
                </a:lnTo>
                <a:lnTo>
                  <a:pt x="839930" y="326982"/>
                </a:lnTo>
                <a:lnTo>
                  <a:pt x="837043" y="320982"/>
                </a:lnTo>
                <a:lnTo>
                  <a:pt x="832714" y="314983"/>
                </a:lnTo>
                <a:lnTo>
                  <a:pt x="829828" y="307483"/>
                </a:lnTo>
                <a:lnTo>
                  <a:pt x="829828" y="302983"/>
                </a:lnTo>
                <a:lnTo>
                  <a:pt x="832714" y="296984"/>
                </a:lnTo>
                <a:lnTo>
                  <a:pt x="838487" y="293984"/>
                </a:lnTo>
                <a:lnTo>
                  <a:pt x="844260" y="292484"/>
                </a:lnTo>
                <a:lnTo>
                  <a:pt x="855805" y="292484"/>
                </a:lnTo>
                <a:lnTo>
                  <a:pt x="865907" y="292484"/>
                </a:lnTo>
                <a:lnTo>
                  <a:pt x="870237" y="292484"/>
                </a:lnTo>
                <a:lnTo>
                  <a:pt x="873123" y="293984"/>
                </a:lnTo>
                <a:lnTo>
                  <a:pt x="876010" y="293984"/>
                </a:lnTo>
                <a:lnTo>
                  <a:pt x="877452" y="296984"/>
                </a:lnTo>
                <a:lnTo>
                  <a:pt x="890441" y="314983"/>
                </a:lnTo>
                <a:lnTo>
                  <a:pt x="909202" y="326982"/>
                </a:lnTo>
                <a:lnTo>
                  <a:pt x="926520" y="337482"/>
                </a:lnTo>
                <a:lnTo>
                  <a:pt x="943839" y="349481"/>
                </a:lnTo>
                <a:lnTo>
                  <a:pt x="965487" y="364480"/>
                </a:lnTo>
                <a:lnTo>
                  <a:pt x="988577" y="376480"/>
                </a:lnTo>
                <a:lnTo>
                  <a:pt x="1011668" y="388479"/>
                </a:lnTo>
                <a:lnTo>
                  <a:pt x="1020327" y="394479"/>
                </a:lnTo>
                <a:lnTo>
                  <a:pt x="1027543" y="400478"/>
                </a:lnTo>
                <a:lnTo>
                  <a:pt x="1052077" y="413977"/>
                </a:lnTo>
                <a:lnTo>
                  <a:pt x="1075168" y="418477"/>
                </a:lnTo>
                <a:lnTo>
                  <a:pt x="1099702" y="412477"/>
                </a:lnTo>
                <a:lnTo>
                  <a:pt x="1105474" y="410977"/>
                </a:lnTo>
                <a:lnTo>
                  <a:pt x="1114133" y="410977"/>
                </a:lnTo>
                <a:lnTo>
                  <a:pt x="1119906" y="407977"/>
                </a:lnTo>
                <a:lnTo>
                  <a:pt x="1124236" y="407977"/>
                </a:lnTo>
                <a:lnTo>
                  <a:pt x="1125679" y="407977"/>
                </a:lnTo>
                <a:lnTo>
                  <a:pt x="1130009" y="407977"/>
                </a:lnTo>
                <a:lnTo>
                  <a:pt x="1131452" y="407977"/>
                </a:lnTo>
                <a:lnTo>
                  <a:pt x="1141554" y="400478"/>
                </a:lnTo>
                <a:lnTo>
                  <a:pt x="1153100" y="398978"/>
                </a:lnTo>
                <a:lnTo>
                  <a:pt x="1164645" y="400478"/>
                </a:lnTo>
                <a:lnTo>
                  <a:pt x="1186292" y="382479"/>
                </a:lnTo>
                <a:lnTo>
                  <a:pt x="1207940" y="364480"/>
                </a:lnTo>
                <a:lnTo>
                  <a:pt x="1112691" y="241487"/>
                </a:lnTo>
                <a:lnTo>
                  <a:pt x="1118463" y="238487"/>
                </a:lnTo>
                <a:lnTo>
                  <a:pt x="1124236" y="230987"/>
                </a:lnTo>
                <a:lnTo>
                  <a:pt x="1130009" y="227987"/>
                </a:lnTo>
                <a:lnTo>
                  <a:pt x="1153100" y="245986"/>
                </a:lnTo>
                <a:lnTo>
                  <a:pt x="1176191" y="266985"/>
                </a:lnTo>
                <a:lnTo>
                  <a:pt x="1202168" y="284984"/>
                </a:lnTo>
                <a:lnTo>
                  <a:pt x="1231031" y="298484"/>
                </a:lnTo>
                <a:lnTo>
                  <a:pt x="1219487" y="275985"/>
                </a:lnTo>
                <a:lnTo>
                  <a:pt x="1209384" y="257986"/>
                </a:lnTo>
                <a:lnTo>
                  <a:pt x="1212270" y="253486"/>
                </a:lnTo>
                <a:lnTo>
                  <a:pt x="1242577" y="269985"/>
                </a:lnTo>
                <a:lnTo>
                  <a:pt x="1274327" y="290984"/>
                </a:lnTo>
                <a:lnTo>
                  <a:pt x="1303190" y="307483"/>
                </a:lnTo>
                <a:lnTo>
                  <a:pt x="1336383" y="320982"/>
                </a:lnTo>
                <a:lnTo>
                  <a:pt x="1340713" y="314983"/>
                </a:lnTo>
                <a:lnTo>
                  <a:pt x="1339270" y="310483"/>
                </a:lnTo>
                <a:lnTo>
                  <a:pt x="1336383" y="304484"/>
                </a:lnTo>
                <a:lnTo>
                  <a:pt x="1333497" y="301484"/>
                </a:lnTo>
                <a:lnTo>
                  <a:pt x="1257009" y="224988"/>
                </a:lnTo>
                <a:lnTo>
                  <a:pt x="1242577" y="212988"/>
                </a:lnTo>
                <a:lnTo>
                  <a:pt x="1229588" y="203989"/>
                </a:lnTo>
                <a:lnTo>
                  <a:pt x="1213713" y="196490"/>
                </a:lnTo>
                <a:lnTo>
                  <a:pt x="1196395" y="194989"/>
                </a:lnTo>
                <a:lnTo>
                  <a:pt x="1190622" y="193490"/>
                </a:lnTo>
                <a:lnTo>
                  <a:pt x="1186292" y="190490"/>
                </a:lnTo>
                <a:lnTo>
                  <a:pt x="1181963" y="187490"/>
                </a:lnTo>
                <a:lnTo>
                  <a:pt x="1193509" y="178491"/>
                </a:lnTo>
                <a:lnTo>
                  <a:pt x="1207940" y="175491"/>
                </a:lnTo>
                <a:lnTo>
                  <a:pt x="1226701" y="176990"/>
                </a:lnTo>
                <a:lnTo>
                  <a:pt x="1248349" y="182990"/>
                </a:lnTo>
                <a:lnTo>
                  <a:pt x="1275769" y="194989"/>
                </a:lnTo>
                <a:lnTo>
                  <a:pt x="1223815" y="140992"/>
                </a:lnTo>
                <a:lnTo>
                  <a:pt x="1166088" y="91495"/>
                </a:lnTo>
                <a:lnTo>
                  <a:pt x="1108361" y="44998"/>
                </a:lnTo>
                <a:close/>
              </a:path>
            </a:pathLst>
          </a:custGeom>
          <a:solidFill>
            <a:schemeClr val="accent2"/>
          </a:solidFill>
          <a:effectLst/>
        </p:spPr>
        <p:txBody>
          <a:bodyPr wrap="square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32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3DF-4F7C-4AEE-BA77-2A4B60791E1E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348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AAD23-610E-436C-B007-88A2DE870367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076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C742-24E6-4E5D-BA7A-4663D4740985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7464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C98-11BF-4E1C-8342-9F4A3EC44B3F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1322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660F-3FBF-4BA4-95BC-6479EAFC6307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19951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9846-8BDE-4D2C-A310-F7B621BDE5C8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843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CBF-8AC4-4C31-8B2D-5C5ED784FE12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010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71C3-BE3C-4E9F-AC92-E26D0AC275CC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250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E6EC3-9329-4462-B49F-8476A07AE908}" type="datetime1">
              <a:rPr lang="en-CA" smtClean="0"/>
              <a:t>2025-11-05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637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  <p:sldLayoutId id="2147483787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0EED79-ABAA-0780-665C-EE290505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44676" y="6041363"/>
            <a:ext cx="512638" cy="365125"/>
          </a:xfrm>
        </p:spPr>
        <p:txBody>
          <a:bodyPr/>
          <a:lstStyle/>
          <a:p>
            <a:fld id="{8D0A860F-2FA0-4808-9137-C1414C4D7E10}" type="slidenum">
              <a:rPr lang="en-CA" sz="1500" smtClean="0"/>
              <a:t>1</a:t>
            </a:fld>
            <a:endParaRPr lang="en-CA" sz="15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2B492AF-7169-FC7F-267E-D671BFB975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851" y="2668334"/>
            <a:ext cx="8315665" cy="28531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10</a:t>
            </a:fld>
            <a:endParaRPr lang="en-CA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430" y="4847361"/>
            <a:ext cx="5943600" cy="1768475"/>
          </a:xfrm>
          <a:prstGeom prst="rect">
            <a:avLst/>
          </a:prstGeom>
        </p:spPr>
      </p:pic>
      <p:sp>
        <p:nvSpPr>
          <p:cNvPr id="2" name="Title 4">
            <a:extLst>
              <a:ext uri="{FF2B5EF4-FFF2-40B4-BE49-F238E27FC236}">
                <a16:creationId xmlns:a16="http://schemas.microsoft.com/office/drawing/2014/main" id="{0570C7AE-0074-84A8-997C-A44D2AB68F24}"/>
              </a:ext>
            </a:extLst>
          </p:cNvPr>
          <p:cNvSpPr txBox="1">
            <a:spLocks/>
          </p:cNvSpPr>
          <p:nvPr/>
        </p:nvSpPr>
        <p:spPr>
          <a:xfrm>
            <a:off x="2766391" y="2950949"/>
            <a:ext cx="5433391" cy="12994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CA" sz="5000" dirty="0"/>
              <a:t>Thank you!</a:t>
            </a:r>
            <a:br>
              <a:rPr lang="en-CA" sz="5000" dirty="0"/>
            </a:br>
            <a:endParaRPr lang="en-CA" sz="5000" dirty="0"/>
          </a:p>
        </p:txBody>
      </p:sp>
    </p:spTree>
    <p:extLst>
      <p:ext uri="{BB962C8B-B14F-4D97-AF65-F5344CB8AC3E}">
        <p14:creationId xmlns:p14="http://schemas.microsoft.com/office/powerpoint/2010/main" val="132275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41D0B-387B-5998-D7CD-9BEFD56B6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0F079-E833-35EA-EAE0-C4F11F6C4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Introduction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EECBD-C255-5E16-74F2-08C2B947D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013715" cy="3880773"/>
          </a:xfrm>
        </p:spPr>
        <p:txBody>
          <a:bodyPr>
            <a:normAutofit/>
          </a:bodyPr>
          <a:lstStyle/>
          <a:p>
            <a:r>
              <a:rPr sz="2000" dirty="0"/>
              <a:t>Activity-based, regional travel demand model developed by TMG (</a:t>
            </a:r>
            <a:r>
              <a:rPr sz="2000" dirty="0" err="1"/>
              <a:t>UofT</a:t>
            </a:r>
            <a:r>
              <a:rPr sz="2000" dirty="0"/>
              <a:t>).</a:t>
            </a:r>
          </a:p>
          <a:p>
            <a:r>
              <a:rPr sz="2000" dirty="0"/>
              <a:t>Represents daily travel choices across </a:t>
            </a:r>
            <a:r>
              <a:rPr lang="en-CA" sz="2000" dirty="0"/>
              <a:t>different</a:t>
            </a:r>
            <a:r>
              <a:rPr sz="2000" dirty="0"/>
              <a:t> time periods (AM, Midday, PM, Evening, Overnight).</a:t>
            </a:r>
          </a:p>
          <a:p>
            <a:r>
              <a:rPr sz="2000" dirty="0"/>
              <a:t>Used by agencies for planning and forecasting </a:t>
            </a:r>
            <a:r>
              <a:rPr lang="en-CA" sz="2000" dirty="0"/>
              <a:t>demand and </a:t>
            </a:r>
            <a:r>
              <a:rPr sz="2000" dirty="0"/>
              <a:t>policy/infrastructure impacts.</a:t>
            </a:r>
          </a:p>
          <a:p>
            <a:r>
              <a:rPr sz="2000" dirty="0"/>
              <a:t>Outputs: mode choice, path assignment, and system-level performance indicators.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5C0128-3362-F23D-C287-EDDF98112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44676" y="6041363"/>
            <a:ext cx="512638" cy="365125"/>
          </a:xfrm>
        </p:spPr>
        <p:txBody>
          <a:bodyPr/>
          <a:lstStyle/>
          <a:p>
            <a:fld id="{8D0A860F-2FA0-4808-9137-C1414C4D7E10}" type="slidenum">
              <a:rPr lang="en-CA" sz="1500" smtClean="0"/>
              <a:t>2</a:t>
            </a:fld>
            <a:endParaRPr lang="en-CA" sz="1500" dirty="0"/>
          </a:p>
        </p:txBody>
      </p:sp>
    </p:spTree>
    <p:extLst>
      <p:ext uri="{BB962C8B-B14F-4D97-AF65-F5344CB8AC3E}">
        <p14:creationId xmlns:p14="http://schemas.microsoft.com/office/powerpoint/2010/main" val="61695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Reliability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000" dirty="0"/>
              <a:t>GTAModel currently uses scheduled headways, assuming regular service.</a:t>
            </a:r>
          </a:p>
          <a:p>
            <a:r>
              <a:rPr sz="2000" dirty="0"/>
              <a:t>Does not model delay variability, bunching, or capacity effects.</a:t>
            </a:r>
          </a:p>
          <a:p>
            <a:r>
              <a:rPr sz="2000" dirty="0"/>
              <a:t>Implicitly assumes 100%</a:t>
            </a:r>
            <a:r>
              <a:rPr lang="en-CA" sz="2000" dirty="0"/>
              <a:t> bus service</a:t>
            </a:r>
            <a:r>
              <a:rPr sz="2000" dirty="0"/>
              <a:t> reliability.</a:t>
            </a:r>
          </a:p>
          <a:p>
            <a:r>
              <a:rPr lang="en-CA" sz="2000" dirty="0"/>
              <a:t>Possibly </a:t>
            </a:r>
            <a:r>
              <a:rPr sz="2000" dirty="0"/>
              <a:t>results in biased ridership forecasts and travel patterns.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F4E8D1-65F8-BBC1-8DB6-1599CB786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44676" y="6041363"/>
            <a:ext cx="512638" cy="365125"/>
          </a:xfrm>
        </p:spPr>
        <p:txBody>
          <a:bodyPr/>
          <a:lstStyle/>
          <a:p>
            <a:fld id="{8D0A860F-2FA0-4808-9137-C1414C4D7E10}" type="slidenum">
              <a:rPr lang="en-CA" sz="1500" smtClean="0"/>
              <a:t>3</a:t>
            </a:fld>
            <a:endParaRPr lang="en-CA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Objective &amp; Framework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dirty="0"/>
              <a:t>Objective: Incorporate observed reliability into GTAModel transit costs.</a:t>
            </a:r>
          </a:p>
          <a:p>
            <a:r>
              <a:rPr lang="en-CA" sz="2000" dirty="0"/>
              <a:t>Calculate</a:t>
            </a:r>
            <a:r>
              <a:rPr sz="2000" dirty="0"/>
              <a:t> Expected Waiting Time (EWT) using headway variability and crowding.</a:t>
            </a:r>
          </a:p>
          <a:p>
            <a:r>
              <a:rPr sz="2000" dirty="0"/>
              <a:t>Derive Effective Headway and Line Reliability Index (LRI).</a:t>
            </a:r>
          </a:p>
          <a:p>
            <a:r>
              <a:rPr sz="2000" dirty="0"/>
              <a:t>Replace idealized wait times with reliability-adjusted skims.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26B272A-46E3-5068-938A-4A2298127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44676" y="6041363"/>
            <a:ext cx="512638" cy="365125"/>
          </a:xfrm>
        </p:spPr>
        <p:txBody>
          <a:bodyPr/>
          <a:lstStyle/>
          <a:p>
            <a:fld id="{8D0A860F-2FA0-4808-9137-C1414C4D7E10}" type="slidenum">
              <a:rPr lang="en-CA" sz="1500" smtClean="0"/>
              <a:t>4</a:t>
            </a:fld>
            <a:endParaRPr lang="en-CA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E3B2C-2C5F-B4C9-1DD6-6FAEB210B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>
            <a:extLst>
              <a:ext uri="{FF2B5EF4-FFF2-40B4-BE49-F238E27FC236}">
                <a16:creationId xmlns:a16="http://schemas.microsoft.com/office/drawing/2014/main" id="{0098D442-EA7E-F7E9-394C-FCA5DFEA5C9C}"/>
              </a:ext>
            </a:extLst>
          </p:cNvPr>
          <p:cNvGrpSpPr/>
          <p:nvPr/>
        </p:nvGrpSpPr>
        <p:grpSpPr>
          <a:xfrm>
            <a:off x="412717" y="1850954"/>
            <a:ext cx="5228448" cy="1533298"/>
            <a:chOff x="550289" y="1324939"/>
            <a:chExt cx="6971264" cy="2044397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00DAD5B8-E021-5B85-C379-770E4A2976C2}"/>
                </a:ext>
              </a:extLst>
            </p:cNvPr>
            <p:cNvGrpSpPr/>
            <p:nvPr/>
          </p:nvGrpSpPr>
          <p:grpSpPr>
            <a:xfrm>
              <a:off x="550289" y="1324939"/>
              <a:ext cx="6971264" cy="2044397"/>
              <a:chOff x="550289" y="1324939"/>
              <a:chExt cx="6971264" cy="2044397"/>
            </a:xfrm>
          </p:grpSpPr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CD6CEE0A-7E15-A842-0687-A76003BC00C4}"/>
                  </a:ext>
                </a:extLst>
              </p:cNvPr>
              <p:cNvCxnSpPr>
                <a:cxnSpLocks/>
                <a:endCxn id="42" idx="4"/>
              </p:cNvCxnSpPr>
              <p:nvPr/>
            </p:nvCxnSpPr>
            <p:spPr>
              <a:xfrm flipV="1">
                <a:off x="4026764" y="2271274"/>
                <a:ext cx="0" cy="644625"/>
              </a:xfrm>
              <a:prstGeom prst="straightConnector1">
                <a:avLst/>
              </a:prstGeom>
              <a:noFill/>
              <a:ln w="15875"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ABE30555-F368-C468-D15F-027959897ED7}"/>
                  </a:ext>
                </a:extLst>
              </p:cNvPr>
              <p:cNvGrpSpPr/>
              <p:nvPr/>
            </p:nvGrpSpPr>
            <p:grpSpPr>
              <a:xfrm>
                <a:off x="550289" y="1324939"/>
                <a:ext cx="6971264" cy="2044397"/>
                <a:chOff x="550289" y="1324939"/>
                <a:chExt cx="6971264" cy="2044397"/>
              </a:xfrm>
            </p:grpSpPr>
            <p:cxnSp>
              <p:nvCxnSpPr>
                <p:cNvPr id="40" name="Straight Arrow Connector 39">
                  <a:extLst>
                    <a:ext uri="{FF2B5EF4-FFF2-40B4-BE49-F238E27FC236}">
                      <a16:creationId xmlns:a16="http://schemas.microsoft.com/office/drawing/2014/main" id="{3EF88AE3-CC6D-67D9-3E40-F17CB1E2EC28}"/>
                    </a:ext>
                  </a:extLst>
                </p:cNvPr>
                <p:cNvCxnSpPr>
                  <a:cxnSpLocks/>
                  <a:endCxn id="42" idx="2"/>
                </p:cNvCxnSpPr>
                <p:nvPr/>
              </p:nvCxnSpPr>
              <p:spPr>
                <a:xfrm flipV="1">
                  <a:off x="2097846" y="2170690"/>
                  <a:ext cx="1819190" cy="2848"/>
                </a:xfrm>
                <a:prstGeom prst="straightConnector1">
                  <a:avLst/>
                </a:prstGeom>
                <a:noFill/>
                <a:ln w="15875">
                  <a:tailEnd type="stealth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1" name="TextBox 40">
                      <a:extLst>
                        <a:ext uri="{FF2B5EF4-FFF2-40B4-BE49-F238E27FC236}">
                          <a16:creationId xmlns:a16="http://schemas.microsoft.com/office/drawing/2014/main" id="{6F2F1A00-4CD1-5C9A-2EA2-567A807DA5B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185544" y="2481772"/>
                      <a:ext cx="2254999" cy="369332"/>
                    </a:xfrm>
                    <a:prstGeom prst="rect">
                      <a:avLst/>
                    </a:prstGeom>
                    <a:gradFill>
                      <a:gsLst>
                        <a:gs pos="49506">
                          <a:srgbClr val="C4D3EC"/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r>
                              <a:rPr lang="en-US" sz="1200" i="1" smtClean="0">
                                <a:latin typeface="Cambria Math" panose="02040503050406030204" pitchFamily="18" charset="0"/>
                              </a:rPr>
                              <m:t>𝑈𝑛𝑖𝑓𝑜𝑟𝑚</m:t>
                            </m:r>
                            <m:r>
                              <a:rPr lang="en-CA" sz="1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CA" sz="1200" b="0" i="1" smtClean="0">
                                <a:latin typeface="Cambria Math" panose="02040503050406030204" pitchFamily="18" charset="0"/>
                              </a:rPr>
                              <m:t>𝑎𝑟𝑟𝑖𝑣𝑎𝑙</m:t>
                            </m:r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𝑟𝑎𝑡𝑒</m:t>
                            </m:r>
                          </m:oMath>
                        </m:oMathPara>
                      </a14:m>
                      <a:endParaRPr lang="en-CA" sz="1200" dirty="0"/>
                    </a:p>
                  </p:txBody>
                </p:sp>
              </mc:Choice>
              <mc:Fallback xmlns="">
                <p:sp>
                  <p:nvSpPr>
                    <p:cNvPr id="41" name="TextBox 40">
                      <a:extLst>
                        <a:ext uri="{FF2B5EF4-FFF2-40B4-BE49-F238E27FC236}">
                          <a16:creationId xmlns:a16="http://schemas.microsoft.com/office/drawing/2014/main" id="{6F2F1A00-4CD1-5C9A-2EA2-567A807DA5BB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185544" y="2481772"/>
                      <a:ext cx="2254999" cy="369332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b="-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id="{F02D097D-8F97-8042-519B-B740513F864B}"/>
                    </a:ext>
                  </a:extLst>
                </p:cNvPr>
                <p:cNvSpPr/>
                <p:nvPr/>
              </p:nvSpPr>
              <p:spPr>
                <a:xfrm>
                  <a:off x="3917036" y="2070106"/>
                  <a:ext cx="219456" cy="201168"/>
                </a:xfrm>
                <a:prstGeom prst="ellipse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CA" sz="1350"/>
                </a:p>
              </p:txBody>
            </p:sp>
            <p:pic>
              <p:nvPicPr>
                <p:cNvPr id="43" name="Graphic 42" descr="Bus">
                  <a:extLst>
                    <a:ext uri="{FF2B5EF4-FFF2-40B4-BE49-F238E27FC236}">
                      <a16:creationId xmlns:a16="http://schemas.microsoft.com/office/drawing/2014/main" id="{6D4DB15E-0AB1-13CA-BE86-833EAF88E87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31462" y="1736929"/>
                  <a:ext cx="856657" cy="856657"/>
                </a:xfrm>
                <a:prstGeom prst="rect">
                  <a:avLst/>
                </a:prstGeom>
              </p:spPr>
            </p:pic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D171454A-0316-830F-8D76-AC6EE6AFCF3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040344" y="1324939"/>
                      <a:ext cx="1934197" cy="559469"/>
                    </a:xfrm>
                    <a:prstGeom prst="rect">
                      <a:avLst/>
                    </a:prstGeom>
                    <a:gradFill>
                      <a:gsLst>
                        <a:gs pos="49506">
                          <a:srgbClr val="C4D3EC"/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r>
                            <m:rPr>
                              <m:nor/>
                            </m:rPr>
                            <a:rPr lang="en-US" sz="1200"/>
                            <m:t>Oberved</m:t>
                          </m:r>
                          <m:r>
                            <m:rPr>
                              <m:nor/>
                            </m:rPr>
                            <a:rPr lang="en-US" sz="1200"/>
                            <m:t> </m:t>
                          </m:r>
                          <m:r>
                            <m:rPr>
                              <m:nor/>
                            </m:rPr>
                            <a:rPr lang="en-US" sz="1200"/>
                            <m:t>headway</m:t>
                          </m:r>
                          <m:r>
                            <m:rPr>
                              <m:nor/>
                            </m:rPr>
                            <a:rPr lang="en-US" sz="1200"/>
                            <m:t> </m:t>
                          </m:r>
                          <m:r>
                            <m:rPr>
                              <m:nor/>
                            </m:rPr>
                            <a:rPr lang="en-US" sz="1200"/>
                            <m:t>distribution</m:t>
                          </m:r>
                        </m:oMath>
                      </a14:m>
                      <a:r>
                        <a:rPr lang="en-US" sz="1200" dirty="0"/>
                        <a:t>: </a:t>
                      </a:r>
                      <a14:m>
                        <m:oMath xmlns:m="http://schemas.openxmlformats.org/officeDocument/2006/math">
                          <m:sSub>
                            <m:sSubPr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̃"/>
                                  <m:ctrlPr>
                                    <a:rPr lang="en-US" sz="135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35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)</m:t>
                          </m:r>
                        </m:oMath>
                      </a14:m>
                      <a:endParaRPr lang="en-US" sz="1350" dirty="0"/>
                    </a:p>
                  </p:txBody>
                </p:sp>
              </mc:Choice>
              <mc:Fallback xmlns=""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D171454A-0316-830F-8D76-AC6EE6AFCF38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040344" y="1324939"/>
                      <a:ext cx="1934197" cy="559469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l="-3782" b="-2205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pic>
              <p:nvPicPr>
                <p:cNvPr id="45" name="Graphic 44" descr="Man">
                  <a:extLst>
                    <a:ext uri="{FF2B5EF4-FFF2-40B4-BE49-F238E27FC236}">
                      <a16:creationId xmlns:a16="http://schemas.microsoft.com/office/drawing/2014/main" id="{37ACAF5E-D16D-1112-4F70-B224528EFC2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827995" y="2971801"/>
                  <a:ext cx="397535" cy="397535"/>
                </a:xfrm>
                <a:prstGeom prst="rect">
                  <a:avLst/>
                </a:prstGeom>
              </p:spPr>
            </p:pic>
            <p:sp>
              <p:nvSpPr>
                <p:cNvPr id="46" name="Arrow: Right 45">
                  <a:extLst>
                    <a:ext uri="{FF2B5EF4-FFF2-40B4-BE49-F238E27FC236}">
                      <a16:creationId xmlns:a16="http://schemas.microsoft.com/office/drawing/2014/main" id="{F2329F7D-0CCF-E13B-3047-134053A7C6FD}"/>
                    </a:ext>
                  </a:extLst>
                </p:cNvPr>
                <p:cNvSpPr/>
                <p:nvPr/>
              </p:nvSpPr>
              <p:spPr>
                <a:xfrm rot="19497887">
                  <a:off x="4111249" y="1798881"/>
                  <a:ext cx="527480" cy="276999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F2ABF929-75BD-9465-48AA-A1057D35923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84705" y="1481328"/>
                      <a:ext cx="2836848" cy="430973"/>
                    </a:xfrm>
                    <a:prstGeom prst="rect">
                      <a:avLst/>
                    </a:prstGeom>
                    <a:gradFill>
                      <a:gsLst>
                        <a:gs pos="49506">
                          <a:srgbClr val="C4D3EC"/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Simulated waiting time </a:t>
                      </a:r>
                      <a14:m>
                        <m:oMath xmlns:m="http://schemas.openxmlformats.org/officeDocument/2006/math">
                          <m:r>
                            <a:rPr lang="en-US" sz="1350" kern="0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:</m:t>
                          </m:r>
                          <m:bar>
                            <m:barPr>
                              <m:pos m:val="top"/>
                              <m:ctrlPr>
                                <a:rPr lang="en-US" sz="1350" i="1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1350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</m:bar>
                        </m:oMath>
                      </a14:m>
                      <a:endParaRPr lang="en-US" sz="1350" dirty="0"/>
                    </a:p>
                  </p:txBody>
                </p:sp>
              </mc:Choice>
              <mc:Fallback xmlns="">
                <p:sp>
                  <p:nvSpPr>
                    <p:cNvPr id="47" name="TextBox 46">
                      <a:extLst>
                        <a:ext uri="{FF2B5EF4-FFF2-40B4-BE49-F238E27FC236}">
                          <a16:creationId xmlns:a16="http://schemas.microsoft.com/office/drawing/2014/main" id="{F2ABF929-75BD-9465-48AA-A1057D359234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684705" y="1481328"/>
                      <a:ext cx="2836848" cy="430973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b="-13208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TextBox 47">
                      <a:extLst>
                        <a:ext uri="{FF2B5EF4-FFF2-40B4-BE49-F238E27FC236}">
                          <a16:creationId xmlns:a16="http://schemas.microsoft.com/office/drawing/2014/main" id="{51EAA200-8A93-9325-DA1B-EB1DB3384B9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50289" y="2401973"/>
                      <a:ext cx="2343121" cy="62102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𝐵𝑢𝑠</m:t>
                            </m:r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𝑙𝑖𝑚𝑖𝑡𝑒𝑑</m:t>
                            </m:r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𝑐𝑎𝑝𝑎𝑐𝑖𝑡𝑦</m:t>
                            </m:r>
                          </m:oMath>
                        </m:oMathPara>
                      </a14:m>
                      <a:endParaRPr lang="en-US" sz="1200" i="1" dirty="0">
                        <a:latin typeface="Cambria Math" panose="02040503050406030204" pitchFamily="18" charset="0"/>
                      </a:endParaRPr>
                    </a:p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𝑆𝑐h𝑒𝑑𝑢𝑙𝑒𝑑</m:t>
                            </m:r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h𝑒𝑎𝑑𝑤𝑎𝑦</m:t>
                            </m:r>
                            <m:sSub>
                              <m:sSubPr>
                                <m:ctrlPr>
                                  <a:rPr lang="en-CA" sz="1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CA" sz="1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CA" sz="12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CA" sz="1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𝑙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1200" i="1" dirty="0">
                        <a:latin typeface="Cambria Math" panose="020405030504060302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8" name="TextBox 47">
                      <a:extLst>
                        <a:ext uri="{FF2B5EF4-FFF2-40B4-BE49-F238E27FC236}">
                          <a16:creationId xmlns:a16="http://schemas.microsoft.com/office/drawing/2014/main" id="{51EAA200-8A93-9325-DA1B-EB1DB3384B9E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0289" y="2401973"/>
                      <a:ext cx="2343121" cy="621025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r="-2778" b="-389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895F4FEB-902E-84B1-C7EA-FB60B4A7A62F}"/>
                    </a:ext>
                  </a:extLst>
                </p:cNvPr>
                <p:cNvSpPr txBox="1"/>
                <p:nvPr/>
              </p:nvSpPr>
              <p:spPr>
                <a:xfrm>
                  <a:off x="1179378" y="1672527"/>
                  <a:ext cx="80440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𝐿𝑖𝑛𝑒</m:t>
                        </m:r>
                        <m:r>
                          <a:rPr lang="en-US" sz="1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</m:oMath>
                    </m:oMathPara>
                  </a14:m>
                  <a:endParaRPr lang="en-US" sz="1200" i="1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895F4FEB-902E-84B1-C7EA-FB60B4A7A62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79378" y="1672527"/>
                  <a:ext cx="804409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D0E2870-1EE1-ABAA-98F5-9C33AF083492}"/>
              </a:ext>
            </a:extLst>
          </p:cNvPr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CA" dirty="0"/>
              <a:t>Objective &amp; Framework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99A86B-758C-2C3D-1A79-55CBF4F245B9}"/>
              </a:ext>
            </a:extLst>
          </p:cNvPr>
          <p:cNvSpPr txBox="1"/>
          <p:nvPr/>
        </p:nvSpPr>
        <p:spPr>
          <a:xfrm>
            <a:off x="267537" y="3475286"/>
            <a:ext cx="4682156" cy="1661993"/>
          </a:xfrm>
          <a:prstGeom prst="rect">
            <a:avLst/>
          </a:prstGeom>
          <a:gradFill>
            <a:gsLst>
              <a:gs pos="100000">
                <a:srgbClr val="196B24">
                  <a:lumMod val="20000"/>
                  <a:lumOff val="80000"/>
                </a:srgbClr>
              </a:gs>
              <a:gs pos="0">
                <a:srgbClr val="156082">
                  <a:lumMod val="5000"/>
                  <a:lumOff val="95000"/>
                </a:srgbClr>
              </a:gs>
              <a:gs pos="100000">
                <a:srgbClr val="FFFF00"/>
              </a:gs>
            </a:gsLst>
            <a:lin ang="5400000" scaled="1"/>
          </a:gra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1.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Input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Bus Capacity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(e.g., 60 pax/bus)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Timeframe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(e.g. 6:00 AM–9:00 AM)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AVL Data: </a:t>
            </a:r>
            <a:r>
              <a:rPr lang="en-US" sz="1400" kern="0" dirty="0">
                <a:solidFill>
                  <a:prstClr val="black"/>
                </a:solidFill>
                <a:latin typeface="Aptos" panose="02110004020202020204"/>
              </a:rPr>
              <a:t>to obtain observed headway distribution during the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defined timeframe.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APC Data: </a:t>
            </a:r>
            <a:r>
              <a:rPr lang="en-US" sz="1400" kern="0" dirty="0">
                <a:solidFill>
                  <a:prstClr val="black"/>
                </a:solidFill>
                <a:latin typeface="Aptos" panose="02110004020202020204"/>
              </a:rPr>
              <a:t>to obtain passenger arrival pattern during the defined timeframe.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7350FB-C00B-F012-0FFC-540F7ED496FA}"/>
              </a:ext>
            </a:extLst>
          </p:cNvPr>
          <p:cNvSpPr txBox="1"/>
          <p:nvPr/>
        </p:nvSpPr>
        <p:spPr>
          <a:xfrm>
            <a:off x="267536" y="5321813"/>
            <a:ext cx="4682157" cy="769441"/>
          </a:xfrm>
          <a:prstGeom prst="rect">
            <a:avLst/>
          </a:prstGeom>
          <a:gradFill>
            <a:gsLst>
              <a:gs pos="100000">
                <a:srgbClr val="196B24">
                  <a:lumMod val="20000"/>
                  <a:lumOff val="80000"/>
                </a:srgbClr>
              </a:gs>
              <a:gs pos="0">
                <a:srgbClr val="156082">
                  <a:lumMod val="5000"/>
                  <a:lumOff val="95000"/>
                </a:srgbClr>
              </a:gs>
              <a:gs pos="100000">
                <a:srgbClr val="FFFF00"/>
              </a:gs>
            </a:gsLst>
            <a:lin ang="5400000" scaled="1"/>
          </a:gra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2. Simulation Execution</a:t>
            </a: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Compute the average passenger waiting time during the </a:t>
            </a:r>
            <a:r>
              <a:rPr lang="en-US" sz="1400" kern="0" dirty="0" err="1">
                <a:solidFill>
                  <a:prstClr val="black"/>
                </a:solidFill>
                <a:latin typeface="Aptos" panose="02110004020202020204"/>
              </a:rPr>
              <a:t>timframe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E859AA-A189-B765-3117-B8F5CC302FF8}"/>
                  </a:ext>
                </a:extLst>
              </p:cNvPr>
              <p:cNvSpPr txBox="1"/>
              <p:nvPr/>
            </p:nvSpPr>
            <p:spPr>
              <a:xfrm>
                <a:off x="5102836" y="3475286"/>
                <a:ext cx="3624396" cy="1440715"/>
              </a:xfrm>
              <a:prstGeom prst="rect">
                <a:avLst/>
              </a:prstGeom>
              <a:gradFill>
                <a:gsLst>
                  <a:gs pos="100000">
                    <a:srgbClr val="196B24">
                      <a:lumMod val="20000"/>
                      <a:lumOff val="80000"/>
                    </a:srgbClr>
                  </a:gs>
                  <a:gs pos="0">
                    <a:srgbClr val="156082">
                      <a:lumMod val="5000"/>
                      <a:lumOff val="95000"/>
                    </a:srgbClr>
                  </a:gs>
                  <a:gs pos="100000">
                    <a:srgbClr val="FFFF00"/>
                  </a:gs>
                </a:gsLst>
                <a:lin ang="5400000" scaled="1"/>
              </a:gradFill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</a:rPr>
                  <a:t>3. </a:t>
                </a: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</a:rPr>
                  <a:t>Reliability Index Calculation</a:t>
                </a:r>
              </a:p>
              <a:p>
                <a:pPr marL="742950" marR="0" lvl="1" indent="-2857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</a:rPr>
                  <a:t>Compute the reliability index for every bus route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CA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0" lang="en-CA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kumimoji="0" lang="en-CA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kumimoji="0" lang="en-CA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sub>
                    </m:sSub>
                    <m:r>
                      <a:rPr kumimoji="0" lang="en-CA" sz="1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</a:rPr>
                  <a:t> as:</a:t>
                </a:r>
              </a:p>
              <a:p>
                <a:pPr marL="0" marR="0" lvl="3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600" b="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marR="0" lvl="3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CA" sz="1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sSub>
                        <m:sSubPr>
                          <m:ctrlPr>
                            <a:rPr kumimoji="0" lang="en-CA" sz="1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0" lang="en-CA" sz="1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    </m:t>
                          </m:r>
                          <m:r>
                            <a:rPr kumimoji="0" lang="en-CA" sz="1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kumimoji="0" lang="en-CA" sz="1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sub>
                      </m:sSub>
                      <m:r>
                        <a:rPr kumimoji="0" lang="en-US" sz="1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0" lang="en-US" sz="1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0" lang="en-CA" sz="1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kumimoji="0" lang="en-CA" sz="16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kumimoji="0" lang="en-US" sz="16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</m:acc>
                            </m:e>
                            <m:sub>
                              <m:r>
                                <a:rPr kumimoji="0" lang="en-US" sz="1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kumimoji="0" lang="en-CA" sz="1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kumimoji="0" lang="en-CA" sz="16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kumimoji="0" lang="en-CA" sz="1600" b="0" i="1" u="none" strike="noStrike" kern="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</m:acc>
                            </m:e>
                            <m:sub>
                              <m:r>
                                <a:rPr kumimoji="0" lang="en-CA" sz="1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E859AA-A189-B765-3117-B8F5CC302F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2836" y="3475286"/>
                <a:ext cx="3624396" cy="1440715"/>
              </a:xfrm>
              <a:prstGeom prst="rect">
                <a:avLst/>
              </a:prstGeom>
              <a:blipFill>
                <a:blip r:embed="rId11"/>
                <a:stretch>
                  <a:fillRect l="-1173" t="-1261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55EFC667-BB44-325A-8E22-F28718A5BFA5}"/>
              </a:ext>
            </a:extLst>
          </p:cNvPr>
          <p:cNvSpPr txBox="1"/>
          <p:nvPr/>
        </p:nvSpPr>
        <p:spPr>
          <a:xfrm>
            <a:off x="5102836" y="5075621"/>
            <a:ext cx="3624396" cy="1015663"/>
          </a:xfrm>
          <a:prstGeom prst="rect">
            <a:avLst/>
          </a:prstGeom>
          <a:gradFill>
            <a:gsLst>
              <a:gs pos="100000">
                <a:srgbClr val="196B24">
                  <a:lumMod val="20000"/>
                  <a:lumOff val="80000"/>
                </a:srgbClr>
              </a:gs>
              <a:gs pos="0">
                <a:srgbClr val="156082">
                  <a:lumMod val="5000"/>
                  <a:lumOff val="95000"/>
                </a:srgbClr>
              </a:gs>
              <a:gs pos="100000">
                <a:srgbClr val="FFFF00"/>
              </a:gs>
            </a:gsLst>
            <a:lin ang="5400000" scaled="1"/>
          </a:gra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b="1" kern="0" dirty="0">
                <a:solidFill>
                  <a:prstClr val="black"/>
                </a:solidFill>
                <a:latin typeface="Aptos" panose="02110004020202020204"/>
              </a:rPr>
              <a:t>4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. </a:t>
            </a:r>
            <a:r>
              <a:rPr lang="en-US" sz="1600" b="1" kern="0" dirty="0">
                <a:solidFill>
                  <a:prstClr val="black"/>
                </a:solidFill>
                <a:latin typeface="Aptos" panose="02110004020202020204"/>
              </a:rPr>
              <a:t>Integration into the GTAModel 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  <a:p>
            <a:pPr marL="742950" marR="0" lvl="1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</a:rPr>
              <a:t>Transfer the simulation code and the AVL and APC data into the GTAModel.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4057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8CB0B60B-71EB-CA76-023D-820738732E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389" y="4476116"/>
            <a:ext cx="7109213" cy="208406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8B82C3-3FE6-7833-76AB-E67825B4D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389" y="1965377"/>
            <a:ext cx="4399165" cy="212056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21593F-8460-3434-79B3-D7CFB93F252E}"/>
              </a:ext>
            </a:extLst>
          </p:cNvPr>
          <p:cNvSpPr txBox="1"/>
          <p:nvPr/>
        </p:nvSpPr>
        <p:spPr>
          <a:xfrm>
            <a:off x="2673068" y="1180547"/>
            <a:ext cx="317289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15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>
                <a:latin typeface="+mj-lt"/>
                <a:ea typeface="+mj-ea"/>
                <a:cs typeface="+mj-cs"/>
              </a:rPr>
              <a:t>AVL Data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AAD0AA-DD58-1229-0857-A3EE3263F879}"/>
              </a:ext>
            </a:extLst>
          </p:cNvPr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CA" dirty="0"/>
              <a:t>Data Processing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6C96ED-9B16-B5A5-42B1-3EC80C565A50}"/>
              </a:ext>
            </a:extLst>
          </p:cNvPr>
          <p:cNvSpPr txBox="1"/>
          <p:nvPr/>
        </p:nvSpPr>
        <p:spPr>
          <a:xfrm>
            <a:off x="5250616" y="3691286"/>
            <a:ext cx="317289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15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000" dirty="0">
                <a:latin typeface="+mj-lt"/>
                <a:ea typeface="+mj-ea"/>
                <a:cs typeface="+mj-cs"/>
              </a:rPr>
              <a:t>APC Data</a:t>
            </a:r>
          </a:p>
        </p:txBody>
      </p:sp>
    </p:spTree>
    <p:extLst>
      <p:ext uri="{BB962C8B-B14F-4D97-AF65-F5344CB8AC3E}">
        <p14:creationId xmlns:p14="http://schemas.microsoft.com/office/powerpoint/2010/main" val="1882883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7F4AD-AECE-6EAB-2ECE-A11468C7A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6B963A-804E-94CE-4768-777F7D55D870}"/>
              </a:ext>
            </a:extLst>
          </p:cNvPr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CA" dirty="0"/>
              <a:t>Results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F7B973F-9E7D-8D19-40E6-DF2705E4B9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4406722"/>
              </p:ext>
            </p:extLst>
          </p:nvPr>
        </p:nvGraphicFramePr>
        <p:xfrm>
          <a:off x="177717" y="4021682"/>
          <a:ext cx="8046720" cy="2500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A68CA40D-985D-09AF-E796-8731B7A40177}"/>
              </a:ext>
            </a:extLst>
          </p:cNvPr>
          <p:cNvSpPr txBox="1">
            <a:spLocks/>
          </p:cNvSpPr>
          <p:nvPr/>
        </p:nvSpPr>
        <p:spPr>
          <a:xfrm>
            <a:off x="649359" y="1586103"/>
            <a:ext cx="10515600" cy="40489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ptos Display" panose="02110004020202020204"/>
              </a:rPr>
              <a:t>Line 29 North</a:t>
            </a:r>
            <a:endParaRPr lang="en-CA" sz="2400" dirty="0">
              <a:solidFill>
                <a:prstClr val="black"/>
              </a:solidFill>
              <a:latin typeface="Aptos Display" panose="02110004020202020204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FD4DEF6-B77D-3280-D853-41A6628642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498586"/>
              </p:ext>
            </p:extLst>
          </p:nvPr>
        </p:nvGraphicFramePr>
        <p:xfrm>
          <a:off x="177717" y="2298618"/>
          <a:ext cx="8525075" cy="1524295"/>
        </p:xfrm>
        <a:graphic>
          <a:graphicData uri="http://schemas.openxmlformats.org/drawingml/2006/table">
            <a:tbl>
              <a:tblPr firstRow="1" bandRow="1"/>
              <a:tblGrid>
                <a:gridCol w="1102275">
                  <a:extLst>
                    <a:ext uri="{9D8B030D-6E8A-4147-A177-3AD203B41FA5}">
                      <a16:colId xmlns:a16="http://schemas.microsoft.com/office/drawing/2014/main" val="1820568460"/>
                    </a:ext>
                  </a:extLst>
                </a:gridCol>
                <a:gridCol w="1866280">
                  <a:extLst>
                    <a:ext uri="{9D8B030D-6E8A-4147-A177-3AD203B41FA5}">
                      <a16:colId xmlns:a16="http://schemas.microsoft.com/office/drawing/2014/main" val="2513894359"/>
                    </a:ext>
                  </a:extLst>
                </a:gridCol>
                <a:gridCol w="1948069">
                  <a:extLst>
                    <a:ext uri="{9D8B030D-6E8A-4147-A177-3AD203B41FA5}">
                      <a16:colId xmlns:a16="http://schemas.microsoft.com/office/drawing/2014/main" val="814935231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453400806"/>
                    </a:ext>
                  </a:extLst>
                </a:gridCol>
                <a:gridCol w="1769712">
                  <a:extLst>
                    <a:ext uri="{9D8B030D-6E8A-4147-A177-3AD203B41FA5}">
                      <a16:colId xmlns:a16="http://schemas.microsoft.com/office/drawing/2014/main" val="1561143686"/>
                    </a:ext>
                  </a:extLst>
                </a:gridCol>
              </a:tblGrid>
              <a:tr h="85373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r>
                        <a:rPr lang="en-US" sz="1600" dirty="0">
                          <a:latin typeface="+mj-lt"/>
                        </a:rPr>
                        <a:t>Time period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Aptos" panose="02110004020202020204"/>
                          <a:ea typeface="+mn-ea"/>
                          <a:cs typeface="+mn-cs"/>
                        </a:rPr>
                        <a:t>Average Headway (min)</a:t>
                      </a:r>
                    </a:p>
                  </a:txBody>
                  <a:tcPr marT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Average Waiting Time (min)</a:t>
                      </a:r>
                    </a:p>
                  </a:txBody>
                  <a:tcPr marT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Effective Headway (min)</a:t>
                      </a:r>
                    </a:p>
                  </a:txBody>
                  <a:tcPr marT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Reliability Index</a:t>
                      </a:r>
                    </a:p>
                  </a:txBody>
                  <a:tcPr marT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759031"/>
                  </a:ext>
                </a:extLst>
              </a:tr>
              <a:tr h="29542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r>
                        <a:rPr lang="en-US" sz="1600" dirty="0">
                          <a:latin typeface="+mj-lt"/>
                        </a:rPr>
                        <a:t>AM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r>
                        <a:rPr lang="en-US" sz="1600" dirty="0">
                          <a:latin typeface="+mj-lt"/>
                        </a:rPr>
                        <a:t>4.63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3.38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4.77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0.73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375192"/>
                  </a:ext>
                </a:extLst>
              </a:tr>
              <a:tr h="29542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r>
                        <a:rPr lang="en-US" sz="1600" dirty="0">
                          <a:latin typeface="+mj-lt"/>
                        </a:rPr>
                        <a:t>PM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D2D8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r>
                        <a:rPr lang="en-US" sz="1600" dirty="0">
                          <a:latin typeface="+mj-lt"/>
                        </a:rPr>
                        <a:t>4.54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ptos" panose="0211000402020202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3.81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4.84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0.84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4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32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Has Been Done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000" dirty="0"/>
              <a:t>AVL and APC data processing</a:t>
            </a:r>
          </a:p>
          <a:p>
            <a:r>
              <a:rPr lang="en-CA" sz="2000" dirty="0"/>
              <a:t>Bus service reliability modeling</a:t>
            </a:r>
            <a:endParaRPr sz="2000" dirty="0"/>
          </a:p>
          <a:p>
            <a:r>
              <a:rPr lang="en-CA" sz="2000" dirty="0"/>
              <a:t>Simulation coding and analysis</a:t>
            </a:r>
            <a:endParaRPr sz="2000" dirty="0"/>
          </a:p>
          <a:p>
            <a:r>
              <a:rPr lang="en-CA" sz="2000" dirty="0"/>
              <a:t>Reliability index calculation</a:t>
            </a:r>
            <a:endParaRPr sz="2000" dirty="0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A1582478-B92D-F854-A131-69387C05E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44676" y="6041363"/>
            <a:ext cx="512638" cy="365125"/>
          </a:xfrm>
        </p:spPr>
        <p:txBody>
          <a:bodyPr/>
          <a:lstStyle/>
          <a:p>
            <a:fld id="{8D0A860F-2FA0-4808-9137-C1414C4D7E10}" type="slidenum">
              <a:rPr lang="en-CA" sz="1500" smtClean="0"/>
              <a:t>8</a:t>
            </a:fld>
            <a:endParaRPr lang="en-CA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1FA5-C027-1B55-9BC9-3CDF5110B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D779E-A9CC-212B-4848-8B70D5913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04E08-A24E-2929-AF12-AFE5826A2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6804992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sz="2000" dirty="0"/>
              <a:t>Short term:</a:t>
            </a:r>
          </a:p>
          <a:p>
            <a:r>
              <a:rPr lang="en-CA" sz="2000" dirty="0"/>
              <a:t>Integrate the code and data into the GTAModel.</a:t>
            </a:r>
          </a:p>
          <a:p>
            <a:endParaRPr sz="2000" dirty="0"/>
          </a:p>
          <a:p>
            <a:pPr marL="0" indent="0">
              <a:buNone/>
            </a:pPr>
            <a:r>
              <a:rPr sz="2000" dirty="0"/>
              <a:t>Medium term:</a:t>
            </a:r>
          </a:p>
          <a:p>
            <a:r>
              <a:rPr lang="en-CA" sz="2000" dirty="0"/>
              <a:t>Model bus load factor and crowding.</a:t>
            </a:r>
            <a:endParaRPr sz="2000" dirty="0"/>
          </a:p>
          <a:p>
            <a:r>
              <a:rPr lang="en-CA" sz="2000" dirty="0"/>
              <a:t>Integrate load factor and crowing into the GTAModel.</a:t>
            </a:r>
            <a:endParaRPr sz="2000" dirty="0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B1E80E8-106B-9393-9A3A-076CDD32D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44676" y="6041363"/>
            <a:ext cx="512638" cy="365125"/>
          </a:xfrm>
        </p:spPr>
        <p:txBody>
          <a:bodyPr/>
          <a:lstStyle/>
          <a:p>
            <a:fld id="{8D0A860F-2FA0-4808-9137-C1414C4D7E10}" type="slidenum">
              <a:rPr lang="en-CA" sz="1500" smtClean="0"/>
              <a:t>9</a:t>
            </a:fld>
            <a:endParaRPr lang="en-CA" sz="1500" dirty="0"/>
          </a:p>
        </p:txBody>
      </p:sp>
    </p:spTree>
    <p:extLst>
      <p:ext uri="{BB962C8B-B14F-4D97-AF65-F5344CB8AC3E}">
        <p14:creationId xmlns:p14="http://schemas.microsoft.com/office/powerpoint/2010/main" val="18781392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BDD7EE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C8F61A9EA1494AA7F4C5C9E66AB1DC" ma:contentTypeVersion="14" ma:contentTypeDescription="Create a new document." ma:contentTypeScope="" ma:versionID="65ff9a75cd59dbb8fb4c6afa6cdde204">
  <xsd:schema xmlns:xsd="http://www.w3.org/2001/XMLSchema" xmlns:xs="http://www.w3.org/2001/XMLSchema" xmlns:p="http://schemas.microsoft.com/office/2006/metadata/properties" xmlns:ns3="5ccce5b5-86f6-4156-93f3-71df86665cb7" xmlns:ns4="111db4cc-1b42-4762-b43a-975bac0b776e" targetNamespace="http://schemas.microsoft.com/office/2006/metadata/properties" ma:root="true" ma:fieldsID="703630602e329b997e7ed4b30b505387" ns3:_="" ns4:_="">
    <xsd:import namespace="5ccce5b5-86f6-4156-93f3-71df86665cb7"/>
    <xsd:import namespace="111db4cc-1b42-4762-b43a-975bac0b776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LengthInSecond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ce5b5-86f6-4156-93f3-71df86665cb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db4cc-1b42-4762-b43a-975bac0b77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2E5CE4-EA61-4181-9E70-8514043F0FA2}">
  <ds:schemaRefs>
    <ds:schemaRef ds:uri="111db4cc-1b42-4762-b43a-975bac0b776e"/>
    <ds:schemaRef ds:uri="http://www.w3.org/XML/1998/namespace"/>
    <ds:schemaRef ds:uri="http://purl.org/dc/elements/1.1/"/>
    <ds:schemaRef ds:uri="http://schemas.openxmlformats.org/package/2006/metadata/core-properties"/>
    <ds:schemaRef ds:uri="5ccce5b5-86f6-4156-93f3-71df86665cb7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3862D14-1A04-41AB-95F9-348A729788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cce5b5-86f6-4156-93f3-71df86665cb7"/>
    <ds:schemaRef ds:uri="111db4cc-1b42-4762-b43a-975bac0b77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74025D-83E2-4532-940F-6B11F59D6A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11385</TotalTime>
  <Words>394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Cambria Math</vt:lpstr>
      <vt:lpstr>Times New Roman</vt:lpstr>
      <vt:lpstr>Trebuchet MS</vt:lpstr>
      <vt:lpstr>Wingdings 3</vt:lpstr>
      <vt:lpstr>Facet</vt:lpstr>
      <vt:lpstr>PowerPoint Presentation</vt:lpstr>
      <vt:lpstr>Introduction</vt:lpstr>
      <vt:lpstr>Why Reliability Matters</vt:lpstr>
      <vt:lpstr>Objective &amp; Framework</vt:lpstr>
      <vt:lpstr>PowerPoint Presentation</vt:lpstr>
      <vt:lpstr>PowerPoint Presentation</vt:lpstr>
      <vt:lpstr>PowerPoint Presentation</vt:lpstr>
      <vt:lpstr>What Has Been Done</vt:lpstr>
      <vt:lpstr>Next Steps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NetworkModeller</dc:creator>
  <cp:lastModifiedBy>Mohammad Ansari Esfeh</cp:lastModifiedBy>
  <cp:revision>559</cp:revision>
  <dcterms:created xsi:type="dcterms:W3CDTF">2014-05-13T18:07:51Z</dcterms:created>
  <dcterms:modified xsi:type="dcterms:W3CDTF">2025-11-05T17:41:52Z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0x01010068C8F61A9EA1494AA7F4C5C9E66AB1DC</vt:lpwstr>
  </property>
</Properties>
</file>